
<file path=[Content_Types].xml><?xml version="1.0" encoding="utf-8"?>
<Types xmlns="http://schemas.openxmlformats.org/package/2006/content-types">
  <Default Extension="xml" ContentType="application/vnd.openxmlformats-package.core-properties+xml"/>
  <Default Extension="jpeg" ContentType="image/jpeg"/>
  <Default Extension="jp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7.xml" ContentType="application/vnd.openxmlformats-officedocument.presentationml.slide+xml"/>
  <Override PartName="/ppt/slides/slide25.xml" ContentType="application/vnd.openxmlformats-officedocument.presentationml.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s/slide38.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3.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viewProps.xml" ContentType="application/vnd.openxmlformats-officedocument.presentationml.viewProps+xml"/>
  <Override PartName="/ppt/slides/slide6.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notesSlides/notesSlide2.xml" ContentType="application/vnd.openxmlformats-officedocument.presentationml.notesSlide+xml"/>
  <Override PartName="/ppt/slides/slide32.xml" ContentType="application/vnd.openxmlformats-officedocument.presentationml.slide+xml"/>
  <Override PartName="/ppt/slides/slide37.xml" ContentType="application/vnd.openxmlformats-officedocument.presentationml.slide+xml"/>
  <Override PartName="/ppt/slides/slide45.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notesSlides/notesSlide1.xml" ContentType="application/vnd.openxmlformats-officedocument.presentationml.notesSlide+xml"/>
  <Override PartName="/ppt/slides/slide31.xml" ContentType="application/vnd.openxmlformats-officedocument.presentationml.slide+xml"/>
  <Override PartName="/ppt/slides/slide36.xml" ContentType="application/vnd.openxmlformats-officedocument.presentationml.slide+xml"/>
  <Override PartName="/ppt/slides/slide39.xml" ContentType="application/vnd.openxmlformats-officedocument.presentationml.slide+xml"/>
  <Override PartName="/ppt/slides/slide44.xml" ContentType="application/vnd.openxmlformats-officedocument.presentationml.slide+xml"/>
  <Override PartName="/ppt/revisionInfo.xml" ContentType="application/vnd.ms-powerpoint.revisioninfo+xml"/>
  <Override PartName="/ppt/slides/slide4.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slides/slide9.xml" ContentType="application/vnd.openxmlformats-officedocument.presentationml.slide+xml"/>
  <Override PartName="/ppt/slides/slide18.xml" ContentType="application/vnd.openxmlformats-officedocument.presentationml.slide+xml"/>
  <Override PartName="/ppt/slides/slide30.xml" ContentType="application/vnd.openxmlformats-officedocument.presentationml.slide+xml"/>
  <Override PartName="/ppt/slides/slide43.xml" ContentType="application/vnd.openxmlformats-officedocument.presentationml.slide+xml"/>
  <Override PartName="/ppt/tableStyles.xml" ContentType="application/vnd.openxmlformats-officedocument.presentationml.tableStyles+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notesSlides/notesSlide4.xml" ContentType="application/vnd.openxmlformats-officedocument.presentationml.notesSlide+xml"/>
  <Override PartName="/ppt/slides/slide29.xml" ContentType="application/vnd.openxmlformats-officedocument.presentationml.slide+xml"/>
  <Override PartName="/ppt/slides/slide34.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5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99" r:id="rId30"/>
    <p:sldId id="296" r:id="rId31"/>
    <p:sldId id="285" r:id="rId32"/>
    <p:sldId id="286" r:id="rId33"/>
    <p:sldId id="287" r:id="rId34"/>
    <p:sldId id="288" r:id="rId35"/>
    <p:sldId id="289" r:id="rId36"/>
    <p:sldId id="290" r:id="rId37"/>
    <p:sldId id="291" r:id="rId38"/>
    <p:sldId id="292" r:id="rId39"/>
    <p:sldId id="293" r:id="rId40"/>
    <p:sldId id="294" r:id="rId41"/>
    <p:sldId id="295" r:id="rId42"/>
    <p:sldId id="297" r:id="rId43"/>
    <p:sldId id="298" r:id="rId44"/>
    <p:sldId id="300" r:id="rId45"/>
    <p:sldId id="301" r:id="rId46"/>
    <p:sldId id="30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B5D8"/>
    <a:srgbClr val="39C5A8"/>
    <a:srgbClr val="FFFFFF"/>
    <a:srgbClr val="203C85"/>
    <a:srgbClr val="25479B"/>
    <a:srgbClr val="1F7FC4"/>
    <a:srgbClr val="000066"/>
    <a:srgbClr val="274BA5"/>
    <a:srgbClr val="224292"/>
    <a:srgbClr val="D0DA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CE239C-EA8E-453F-9D69-1995DD4345FA}" v="420" dt="2025-11-21T03:04:53.8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03" autoAdjust="0"/>
  </p:normalViewPr>
  <p:slideViewPr>
    <p:cSldViewPr snapToGrid="0">
      <p:cViewPr>
        <p:scale>
          <a:sx n="75" d="100"/>
          <a:sy n="75" d="100"/>
        </p:scale>
        <p:origin x="84" y="210"/>
      </p:cViewPr>
      <p:guideLst/>
    </p:cSldViewPr>
  </p:slideViewPr>
  <p:outlineViewPr>
    <p:cViewPr>
      <p:scale>
        <a:sx n="33" d="100"/>
        <a:sy n="33" d="100"/>
      </p:scale>
      <p:origin x="0" y="-1854"/>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slide" Target="/ppt/slides/slide38.xml" Id="rId39" /><Relationship Type="http://schemas.openxmlformats.org/officeDocument/2006/relationships/slide" Target="/ppt/slides/slide2.xml" Id="rId3" /><Relationship Type="http://schemas.openxmlformats.org/officeDocument/2006/relationships/slide" Target="/ppt/slides/slide20.xml" Id="rId21" /><Relationship Type="http://schemas.openxmlformats.org/officeDocument/2006/relationships/slide" Target="/ppt/slides/slide33.xml" Id="rId34" /><Relationship Type="http://schemas.openxmlformats.org/officeDocument/2006/relationships/slide" Target="/ppt/slides/slide41.xml" Id="rId42" /><Relationship Type="http://schemas.openxmlformats.org/officeDocument/2006/relationships/slide" Target="/ppt/slides/slide46.xml" Id="rId47" /><Relationship Type="http://schemas.openxmlformats.org/officeDocument/2006/relationships/viewProps" Target="/ppt/viewProps.xml" Id="rId50"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slide" Target="/ppt/slides/slide32.xml" Id="rId33" /><Relationship Type="http://schemas.openxmlformats.org/officeDocument/2006/relationships/slide" Target="/ppt/slides/slide37.xml" Id="rId38" /><Relationship Type="http://schemas.openxmlformats.org/officeDocument/2006/relationships/slide" Target="/ppt/slides/slide45.xml" Id="rId46"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slide" Target="/ppt/slides/slide28.xml" Id="rId29" /><Relationship Type="http://schemas.openxmlformats.org/officeDocument/2006/relationships/slide" Target="/ppt/slides/slide40.xml" Id="rId41"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slide" Target="/ppt/slides/slide31.xml" Id="rId32" /><Relationship Type="http://schemas.openxmlformats.org/officeDocument/2006/relationships/slide" Target="/ppt/slides/slide36.xml" Id="rId37" /><Relationship Type="http://schemas.openxmlformats.org/officeDocument/2006/relationships/slide" Target="/ppt/slides/slide39.xml" Id="rId40" /><Relationship Type="http://schemas.openxmlformats.org/officeDocument/2006/relationships/slide" Target="/ppt/slides/slide44.xml" Id="rId45" /><Relationship Type="http://schemas.microsoft.com/office/2015/10/relationships/revisionInfo" Target="/ppt/revisionInfo.xml" Id="rId53"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slide" Target="/ppt/slides/slide27.xml" Id="rId28" /><Relationship Type="http://schemas.openxmlformats.org/officeDocument/2006/relationships/slide" Target="/ppt/slides/slide35.xml" Id="rId36" /><Relationship Type="http://schemas.openxmlformats.org/officeDocument/2006/relationships/presProps" Target="/ppt/presProps.xml" Id="rId49"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slide" Target="/ppt/slides/slide30.xml" Id="rId31" /><Relationship Type="http://schemas.openxmlformats.org/officeDocument/2006/relationships/slide" Target="/ppt/slides/slide43.xml" Id="rId44" /><Relationship Type="http://schemas.openxmlformats.org/officeDocument/2006/relationships/tableStyles" Target="/ppt/tableStyles.xml" Id="rId52"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slide" Target="/ppt/slides/slide26.xml" Id="rId27" /><Relationship Type="http://schemas.openxmlformats.org/officeDocument/2006/relationships/slide" Target="/ppt/slides/slide29.xml" Id="rId30" /><Relationship Type="http://schemas.openxmlformats.org/officeDocument/2006/relationships/slide" Target="/ppt/slides/slide34.xml" Id="rId35" /><Relationship Type="http://schemas.openxmlformats.org/officeDocument/2006/relationships/slide" Target="/ppt/slides/slide42.xml" Id="rId43" /><Relationship Type="http://schemas.openxmlformats.org/officeDocument/2006/relationships/notesMaster" Target="/ppt/notesMasters/notesMaster1.xml" Id="rId48" /><Relationship Type="http://schemas.openxmlformats.org/officeDocument/2006/relationships/slide" Target="/ppt/slides/slide7.xml" Id="rId8" /><Relationship Type="http://schemas.openxmlformats.org/officeDocument/2006/relationships/theme" Target="/ppt/theme/theme1.xml" Id="rId51"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602D6-C08C-45EA-AB3C-EA7186AA3275}" type="datetimeFigureOut">
              <a:rPr lang="en-US" smtClean="0"/>
              <a:t>11/21/2025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C8A72-5E1F-4A22-95E2-E10983AE30CC}" type="slidenum">
              <a:rPr lang="en-US" smtClean="0"/>
              <a:t>‹#›</a:t>
            </a:fld>
            <a:endParaRPr lang="en-US"/>
          </a:p>
        </p:txBody>
      </p:sp>
    </p:spTree>
    <p:extLst>
      <p:ext uri="{BB962C8B-B14F-4D97-AF65-F5344CB8AC3E}">
        <p14:creationId xmlns:p14="http://schemas.microsoft.com/office/powerpoint/2010/main" val="1464679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4.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25.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26.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t>
            </a:r>
            <a:r>
              <a:rPr lang="en-US" dirty="0" err="1"/>
              <a:t>svg</a:t>
            </a:r>
            <a:r>
              <a:rPr lang="en-US" dirty="0"/>
              <a:t> id="Layer_1" data-name="Layer 1" </a:t>
            </a:r>
            <a:r>
              <a:rPr lang="en-US" dirty="0" err="1"/>
              <a:t>xmlns</a:t>
            </a:r>
            <a:r>
              <a:rPr lang="en-US" dirty="0"/>
              <a:t>="http://www.w3.org/2000/svg" </a:t>
            </a:r>
            <a:r>
              <a:rPr lang="en-US" dirty="0" err="1"/>
              <a:t>viewBox</a:t>
            </a:r>
            <a:r>
              <a:rPr lang="en-US" dirty="0"/>
              <a:t>="0 0 223.96 256"&gt;&lt;</a:t>
            </a:r>
            <a:r>
              <a:rPr lang="en-US" dirty="0" err="1"/>
              <a:t>defs</a:t>
            </a:r>
            <a:r>
              <a:rPr lang="en-US" dirty="0"/>
              <a:t>&gt;&lt;style&gt;.cls-1{fill:#</a:t>
            </a:r>
            <a:r>
              <a:rPr lang="en-US" dirty="0" err="1"/>
              <a:t>fff</a:t>
            </a:r>
            <a:r>
              <a:rPr lang="en-US" dirty="0"/>
              <a:t>;}&lt;/style&gt;&lt;/</a:t>
            </a:r>
            <a:r>
              <a:rPr lang="en-US" dirty="0" err="1"/>
              <a:t>defs</a:t>
            </a:r>
            <a:r>
              <a:rPr lang="en-US" dirty="0"/>
              <a:t>&gt;&lt;path class="cls-1" d="M263,549.89h-7c-11.1-6-13-11-8.68-23.21A241.46,241.46,0,0,0,255.51,499c1.76-7.81,3.1-15.7,2.4-23.76-.55-6.32-2.61-9.14-7.75-10.15a60.89,60.89,0,0,0-23.34,0,8.39,8.39,0,0,0-7.22,7.26,47.38,47.38,0,0,0-.1,15.4c1.82,13.42,5.73,26.3,10.22,39,4.3,12.18,2.37,17.22-8.72,23.19h-7c-6.27-3-9.41-8.16-11.51-14.63-5.76-17.77-11.42-35.52-11.91-54.42-.26-10,1.25-19.56,6.78-28.2,1.41-2.2,2.39-2.51,4.42-.58a82.77,82.77,0,0,0,9,7.17c6.1,4.33,12.59,3.65,16.35-1.52s2.47-11.65-3.44-16a76.56,76.56,0,0,1-10.59-9.11c-2.83-3-4.55-6.29-4.18-10.72.4-4.67.09-9.41.09-15-5.54,7.49-5.68,15.23-1,22.58,3.75,5.87,9.12,10.07,14.62,14.17,4.75,3.54,5.77,8.44,2.87,12.57-3.06,4.36-8.11,5-13.19,1.5-7.05-4.85-13.44-10.42-18.26-17.58-8.46-12.57-9.32-25.7-2.47-39.23,3.58-7.08,8.8-12.86,14.68-18.14a18.64,18.64,0,0,1,13.22-4.82c12.66,0,25.33.12,38,0a12.58,12.58,0,0,1,11.63,6.31,38.82,38.82,0,0,0,9.2,10.22c1.23-1.18.79-2.41.92-3.49C280.28,382,281.4,373.06,286,365c1.08-1.89,2.39-3.42,2.38-6.15,0-2.45,2.52-5.74,5.68-5,6.78,1.69,12.87,5,15.27,12.19,2,6,6.29,9.16,11.69,11.37,3.13,1.29,5.12.85,6.09-3.07a170.14,170.14,0,0,0,5-34,10.46,10.46,0,0,0-2.25-7.29,24.44,24.44,0,0,1,5.75-34.83c2.91-2,6.39-2.65,9.39-4.38h9c1.67.67,3.34,1.33,5,2a24.65,24.65,0,0,1,14.87,26.25c-1.56,10.79-10.67,19.65-21.33,20.76-5.94.61-6.1.84-5.12,7.31,8.29-6.63,26.76-4.66,34.41,2.69a66.14,66.14,0,0,1,15.77,24c13,33.32,15.1,68,12.16,103.21-.27,3.23-2.47,4.54-5,5.55a60.91,60.91,0,0,1-18.51,3.86c-3.94.27-4.44,1.9-4.52,5.22-.33,13.49-.94,27-1.4,40.46-.16,4.6-1.79,8.48-5.58,11.18A13.64,13.64,0,0,1,353.08,535c.29-13.16.64-26.32,1.25-39.46.18-3.81-.43-5.45-4.79-5.93-11.58-1.28-13.28-3.49-13.83-15.27a209.87,209.87,0,0,1,.81-25.45c.52-7,1-14,1.56-22-3.28,2.17-6,2.08-8.64,1.93-5.64-.32-11.3-.62-16.92-1.26-2.48-.28-3.32,0-2.92,2.73a31.93,31.93,0,0,1-.05,10.46c-.86,4.72-2.08,9.39-7.64,10.55s-9.26-1.82-12.39-5.79c-3.9-4.94-5.94-10.79-7.32-16.8-.72-3.13-1.61-5.63-5-6.66-1.87-.56-3.65-2.14-3.07-4,1.76-5.63-2.51-6.33-6.09-8.48,0,10.24,0,19.9,0,29.55,0,1.37,0,2.62,1.35,3.5,15.28,10.22,17.83,25.56,16.84,42.25-1,17.46-6.39,33.91-11.7,50.4C272.45,541.75,269.32,547,263,549.89Zm37.94-147.52c-4.46.48-7.92-2-11.56-3.62-3.25-1.46-4.86-.71-6.13,2.43q-2.79,6.94-6.06,13.68c-1.36,2.8-1.08,4.56,2,5.86q10.8,4.54,21.45,9.46c2.72,1.25,4.72.91,5.35-2.06,1.42-6.63,5.65-8.08,11.64-7a21,21,0,0,0,4.48-.05c30.51-1.21,51.21-22.43,51.72-53,.08-4.22-.92-8-4.43-10.6a10.24,10.24,0,0,0-11.29-1.15c-4.1,2-6,5.48-6.17,10.07-.28,9.22-2.37,17.83-9.15,24.64-1.15,1.15-2.83,3-3.93,2.77-4.39-.87-7.33,1-10.13,3.91a4.83,4.83,0,0,1-5.15.92c-1-.33,1.06-1.71-.23-2.42-.24.24-.57.42-.71.71a3.68,3.68,0,0,1-4.44,2.32c-3.07-.73-.31-2.22-.31-3.35,0-1.41-1.24-1.44-2-1.71-8.13-2.76-14.34-8.2-20.36-14-4.6-4.46-6.82-9.15-3.51-15.74-1,.29-1,1-1.4,1.59-5.37,8.49-6.3,18.09-7.08,27.74-.16,2,1,1.8,2.46,2C291.55,396.55,296.11,399.76,300.94,402.37Zm-14.63,24.34a41.86,41.86,0,0,0,5.78,14.92c2.07,3.11,4.63,6.2,8.82,5.23s4-5.16,4.39-8.54c.18-1.71,1-4.6-.92-4.91C298.05,432.4,293,428.17,286.31,426.71ZM331.5,375.3a4.89,4.89,0,0,0,3.85-2.71c5.7-8.83,6.13-19.09,7.47-29,.35-2.59-3.19-2.32-5-3.16-1.32-.63-1.41,1-1.45,1.9A178.19,178.19,0,0,1,331.5,375.3Zm37.38,68.75c-5,1.25-10,2.56-15,3.72-1.72.4-1.54,1.29-1.16,2.54s.54,2.38,2.24,1.81l14.62-4.84a1.64,1.64,0,0,0,1.24-2.27C370.54,444,369.75,443.94,368.88,444.05Z" transform="translate(-186.98 -293.89)"/&gt;&lt;path class="cls-1" d="M248.53,373.11a25.61,25.61,0,1,1-.1-51.22,25.61,25.61,0,0,1,.1,51.22Z" transform="translate(-186.98 -293.89)"/&gt;&lt;path class="cls-1" d="M253.64,496.89a9,9,0,0,1-.51-1.08c-.61-3.76,1.1-8.76-1.49-11.05S244,484.15,240,484c-3.66-.14-7.35.21-11-.1s-4.78,1-4.71,4.4a42.09,42.09,0,0,1-.74,7.95,61.58,61.58,0,0,1-2.49-19.51c.1-2.63,1-3.83,3.9-3.78q13.49.23,27,0c2.85,0,3.81,1.1,3.92,3.76C256.18,483.39,255.13,489.87,253.64,496.89Z" transform="translate(-186.98 -293.89)"/&gt;&lt;path class="cls-1" d="M254.14,469.49H224C228.8,465.29,245.94,465,254.14,469.49Z" transform="translate(-186.98 -293.89)"/&gt;&lt;path class="cls-1" d="M238.84,520.33c1.64,0,3.3-.11,4.93,0,1.1.1,3.06-.67,2.81,1.51-.15,1.3-.34,3.11-2.46,3.1-3.78,0-7.57,0-11.35,0-2.11,0-2.18-1.92-2.34-3.2-.23-1.78,1.47-1.33,2.49-1.38C234.89,520.27,236.86,520.34,238.84,520.33Z" transform="translate(-186.98 -293.89)"/&gt;&lt;path class="cls-1" d="M316.78,419a80.41,80.41,0,0,1-8.1-.47c-5.41-.79-8.45-4.64-8-9.65.48-4.85,4.41-8.13,9.83-7.74a73.05,73.05,0,0,0,13.95,0c17.82-2.17,28.33-13.31,29.48-31.41.06-1,0-2,.09-3,.35-5.8,3.79-9.36,9-9.27,4.89.09,8.64,3.72,8.53,9.17-.26,14.24-4.08,27.29-14.32,37.77C346.39,415.57,332.64,419,316.78,419Z" transform="translate(-186.98 -293.89)"/&gt;&lt;/</a:t>
            </a:r>
            <a:r>
              <a:rPr lang="en-US" dirty="0" err="1"/>
              <a:t>svg</a:t>
            </a:r>
            <a:r>
              <a:rPr lang="en-US" dirty="0"/>
              <a:t>&gt;&lt;</a:t>
            </a:r>
            <a:r>
              <a:rPr lang="en-US" dirty="0" err="1"/>
              <a:t>svg</a:t>
            </a:r>
            <a:r>
              <a:rPr lang="en-US" dirty="0"/>
              <a:t> id="Layer_1" data-name="Layer 1" </a:t>
            </a:r>
            <a:r>
              <a:rPr lang="en-US" dirty="0" err="1"/>
              <a:t>xmlns</a:t>
            </a:r>
            <a:r>
              <a:rPr lang="en-US" dirty="0"/>
              <a:t>="http://www.w3.org/2000/svg" </a:t>
            </a:r>
            <a:r>
              <a:rPr lang="en-US" dirty="0" err="1"/>
              <a:t>viewBox</a:t>
            </a:r>
            <a:r>
              <a:rPr lang="en-US" dirty="0"/>
              <a:t>="0 0 223.96 256"&gt;&lt;</a:t>
            </a:r>
            <a:r>
              <a:rPr lang="en-US" dirty="0" err="1"/>
              <a:t>defs</a:t>
            </a:r>
            <a:r>
              <a:rPr lang="en-US" dirty="0"/>
              <a:t>&gt;&lt;style&gt;.cls-1{fill:#</a:t>
            </a:r>
            <a:r>
              <a:rPr lang="en-US" dirty="0" err="1"/>
              <a:t>fff</a:t>
            </a:r>
            <a:r>
              <a:rPr lang="en-US" dirty="0"/>
              <a:t>;}&lt;/style&gt;&lt;/</a:t>
            </a:r>
            <a:r>
              <a:rPr lang="en-US" dirty="0" err="1"/>
              <a:t>defs</a:t>
            </a:r>
            <a:r>
              <a:rPr lang="en-US" dirty="0"/>
              <a:t>&gt;&lt;path class="cls-1" d="M-269,263.89h-7c-11.1-6-13-11-8.68-23.21A241.46,241.46,0,0,0-276.49,213c1.76-7.81,3.1-15.7,2.4-23.76-.55-6.32-2.61-9.14-7.75-10.15a60.89,60.89,0,0,0-23.34,0,8.39,8.39,0,0,0-7.22,7.26,47.38,47.38,0,0,0-.1,15.4c1.82,13.42,5.73,26.3,10.22,39,4.3,12.18,2.37,17.22-8.72,23.19h-7c-6.27-3-9.41-8.16-11.51-14.63-5.76-17.77-11.42-35.52-11.91-54.42-.26-10,1.25-19.56,6.78-28.2,1.41-2.2,2.39-2.51,4.42-.58a82.77,82.77,0,0,0,9,7.17c6.1,4.33,12.59,3.65,16.35-1.52s2.47-11.65-3.44-16.05a76.56,76.56,0,0,1-10.59-9.11c-2.83-3-4.55-6.29-4.18-10.72.4-4.67.09-9.41.09-15-5.54,7.49-5.68,15.23-1,22.58,3.75,5.87,9.12,10.07,14.62,14.17,4.75,3.54,5.77,8.44,2.87,12.57-3.06,4.36-8.11,5-13.19,1.5-7-4.85-13.44-10.42-18.26-17.58-8.46-12.57-9.32-25.7-2.47-39.23,3.58-7.08,8.8-12.86,14.68-18.14a18.64,18.64,0,0,1,13.22-4.82c12.66,0,25.33.12,38,0a12.58,12.58,0,0,1,11.63,6.31,38.82,38.82,0,0,0,9.2,10.22c1.23-1.18.79-2.41.92-3.49C-251.72,96-250.6,87.06-246,79c1.08-1.89,2.39-3.42,2.38-6.15,0-2.45,2.52-5.74,5.68-5,6.78,1.69,12.87,5,15.27,12.19,2,6,6.29,9.16,11.69,11.37,3.13,1.29,5.12.85,6.09-3.07a170.14,170.14,0,0,0,5-34,10.46,10.46,0,0,0-2.25-7.29,24.44,24.44,0,0,1,5.75-34.83c2.91-2,6.39-2.65,9.39-4.38h9c1.67.67,3.34,1.33,5,2a24.65,24.65,0,0,1,14.87,26.25C-159.69,47-168.8,55.82-179.46,56.93c-5.94.61-6.1.84-5.12,7.31,8.29-6.63,26.76-4.66,34.41,2.69a66.14,66.14,0,0,1,15.77,24c13,33.32,15.1,68,12.16,103.21-.27,3.23-2.47,4.54-5,5.55a60.91,60.91,0,0,1-18.51,3.86c-3.94.27-4.44,1.9-4.52,5.22-.33,13.49-.94,27-1.4,40.46-.16,4.6-1.79,8.48-5.58,11.18a13,13,0,0,1-14.16,1.15,13,13,0,0,1-7.5-12.58c.29-13.16.64-26.32,1.25-39.46.18-3.81-.43-5.45-4.79-5.93-11.58-1.28-13.28-3.49-13.83-15.27a209.87,209.87,0,0,1,.81-25.45c.52-7,1-14,1.56-22-3.28,2.17-6,2.08-8.64,1.93-5.64-.32-11.3-.62-16.92-1.26-2.48-.28-3.32,0-2.92,2.73a31.93,31.93,0,0,1,0,10.46c-.86,4.72-2.08,9.39-7.64,10.55s-9.26-1.82-12.39-5.79c-3.9-4.94-5.94-10.79-7.32-16.8-.72-3.13-1.61-5.63-5-6.66-1.87-.56-3.65-2.14-3.07-4,1.76-5.63-2.51-6.33-6.09-8.48,0,10.24,0,19.9,0,29.55,0,1.37,0,2.62,1.35,3.5,15.28,10.22,17.83,25.56,16.84,42.25-1,17.46-6.39,33.91-11.7,50.4C-259.55,255.75-262.68,261-269,263.89Zm37.94-147.52c-4.46.48-7.92-2-11.56-3.62-3.25-1.46-4.86-.71-6.13,2.43q-2.79,6.94-6.06,13.68c-1.36,2.8-1.08,4.56,2,5.86q10.8,4.54,21.45,9.46c2.72,1.25,4.72.91,5.35-2.06,1.42-6.63,5.65-8.08,11.64-7a21,21,0,0,0,4.48-.05c30.51-1.21,51.21-22.43,51.72-53,.08-4.22-.92-7.95-4.43-10.6a10.24,10.24,0,0,0-11.29-1.15c-4.1,2-6,5.48-6.17,10.07-.28,9.22-2.37,17.83-9.15,24.64-1.15,1.15-2.83,3-3.93,2.77-4.39-.87-7.33,1-10.13,3.91a4.83,4.83,0,0,1-5.15.92c-1-.33,1.06-1.71-.23-2.42-.24.24-.57.42-.71.71a3.68,3.68,0,0,1-4.44,2.32c-3.07-.73-.31-2.22-.31-3.35,0-1.41-1.24-1.44-2.05-1.71-8.13-2.76-14.34-8.2-20.36-14-4.6-4.46-6.82-9.15-3.51-15.74-.95.29-1,1-1.4,1.59-5.37,8.49-6.3,18.09-7.08,27.74-.16,2,1,1.8,2.46,2C-240.45,110.55-235.89,113.76-231.06,116.37Zm-14.63,24.34a41.86,41.86,0,0,0,5.78,14.92c2.07,3.11,4.63,6.2,8.82,5.23s4-5.16,4.39-8.54c.18-1.71,1-4.6-.92-4.91C-233.95,146.4-239,142.17-245.69,140.71ZM-200.5,89.3a4.89,4.89,0,0,0,3.85-2.71c5.7-8.83,6.13-19.09,7.47-29,.35-2.59-3.19-2.32-5-3.16-1.32-.63-1.41,1-1.45,1.9A178.19,178.19,0,0,1-200.5,89.3Zm37.38,68.75c-5,1.25-10,2.56-15,3.72-1.72.4-1.54,1.29-1.16,2.54s.54,2.38,2.24,1.81l14.62-4.84a1.64,1.64,0,0,0,1.24-2.27C-161.46,158-162.25,157.94-163.12,158.05Z" transform="translate(345.02 -7.89)"/&gt;&lt;path class="cls-1" d="M-283.47,87.11a25.36,25.36,0,0,1-25.75-25.53,25.48,25.48,0,0,1,25.65-25.69A25.66,25.66,0,0,1-258,61.23,25.52,25.52,0,0,1-283.47,87.11Z" transform="translate(345.02 -7.89)"/&gt;&lt;path class="cls-1" d="M-278.36,210.89a9,9,0,0,1-.51-1.08c-.61-3.76,1.1-8.76-1.49-11.05s-7.65-.61-11.6-.76c-3.66-.14-7.35.21-11-.1s-4.78,1-4.71,4.4a42.09,42.09,0,0,1-.74,7.95,61.58,61.58,0,0,1-2.49-19.51c.1-2.63,1-3.83,3.9-3.78q13.49.22,27,0c2.85,0,3.81,1.1,3.92,3.76C-275.82,197.39-276.87,203.87-278.36,210.89Z" transform="translate(345.02 -7.89)"/&gt;&lt;path class="cls-1" d="M-277.86,183.49H-308C-303.2,179.29-286.06,179-277.86,183.49Z" transform="translate(345.02 -7.89)"/&gt;&lt;path class="cls-1" d="M-293.16,234.33c1.64,0,3.3-.11,4.93,0,1.1.1,3.06-.67,2.81,1.51-.15,1.3-.34,3.11-2.46,3.1-3.78,0-7.57,0-11.35,0-2.11,0-2.18-1.92-2.34-3.2-.23-1.78,1.47-1.33,2.49-1.38C-297.11,234.27-295.14,234.34-293.16,234.33Z" transform="translate(345.02 -7.89)"/&gt;&lt;path class="cls-1" d="M-215.22,133a80.41,80.41,0,0,1-8.1-.47c-5.41-.79-8.45-4.64-8-9.65.48-4.85,4.41-8.13,9.83-7.74a73.05,73.05,0,0,0,13.95,0c17.82-2.17,28.33-13.31,29.48-31.41.06-1,0-2,.09-3,.35-5.8,3.79-9.36,9-9.27,4.89.09,8.64,3.72,8.53,9.17-.26,14.24-4.08,27.29-14.32,37.77C-185.61,129.57-199.36,133-215.22,133Z" transform="translate(345.02 -7.89)"/&gt;&lt;/</a:t>
            </a:r>
            <a:r>
              <a:rPr lang="en-US" dirty="0" err="1"/>
              <a:t>svg</a:t>
            </a:r>
            <a:r>
              <a:rPr lang="en-US" dirty="0"/>
              <a:t>&gt;</a:t>
            </a:r>
          </a:p>
        </p:txBody>
      </p:sp>
      <p:sp>
        <p:nvSpPr>
          <p:cNvPr id="4" name="Slide Number Placeholder 3"/>
          <p:cNvSpPr>
            <a:spLocks noGrp="1"/>
          </p:cNvSpPr>
          <p:nvPr>
            <p:ph type="sldNum" sz="quarter" idx="5"/>
          </p:nvPr>
        </p:nvSpPr>
        <p:spPr/>
        <p:txBody>
          <a:bodyPr/>
          <a:lstStyle/>
          <a:p>
            <a:fld id="{1A7C8A72-5E1F-4A22-95E2-E10983AE30CC}" type="slidenum">
              <a:rPr lang="en-US" smtClean="0"/>
              <a:t>23</a:t>
            </a:fld>
            <a:endParaRPr lang="en-US"/>
          </a:p>
        </p:txBody>
      </p:sp>
    </p:spTree>
    <p:extLst>
      <p:ext uri="{BB962C8B-B14F-4D97-AF65-F5344CB8AC3E}">
        <p14:creationId xmlns:p14="http://schemas.microsoft.com/office/powerpoint/2010/main" val="312454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8783A-DD42-F4E6-A6C6-B742E03A6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864C40-2948-4F1F-AAED-013B624177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DA5BB-D119-D248-7F43-7C1F29811419}"/>
              </a:ext>
            </a:extLst>
          </p:cNvPr>
          <p:cNvSpPr>
            <a:spLocks noGrp="1"/>
          </p:cNvSpPr>
          <p:nvPr>
            <p:ph type="body" idx="1"/>
          </p:nvPr>
        </p:nvSpPr>
        <p:spPr/>
        <p:txBody>
          <a:bodyPr/>
          <a:lstStyle/>
          <a:p>
            <a:r>
              <a:rPr lang="en-US" dirty="0"/>
              <a:t>&lt;</a:t>
            </a:r>
            <a:r>
              <a:rPr lang="en-US" dirty="0" err="1"/>
              <a:t>svg</a:t>
            </a:r>
            <a:r>
              <a:rPr lang="en-US" dirty="0"/>
              <a:t> id="Layer_1" data-name="Layer 1" </a:t>
            </a:r>
            <a:r>
              <a:rPr lang="en-US" dirty="0" err="1"/>
              <a:t>xmlns</a:t>
            </a:r>
            <a:r>
              <a:rPr lang="en-US" dirty="0"/>
              <a:t>="http://www.w3.org/2000/svg" </a:t>
            </a:r>
            <a:r>
              <a:rPr lang="en-US" dirty="0" err="1"/>
              <a:t>viewBox</a:t>
            </a:r>
            <a:r>
              <a:rPr lang="en-US" dirty="0"/>
              <a:t>="0 0 223.96 256"&gt;&lt;</a:t>
            </a:r>
            <a:r>
              <a:rPr lang="en-US" dirty="0" err="1"/>
              <a:t>defs</a:t>
            </a:r>
            <a:r>
              <a:rPr lang="en-US" dirty="0"/>
              <a:t>&gt;&lt;style&gt;.cls-1{fill:#</a:t>
            </a:r>
            <a:r>
              <a:rPr lang="en-US" dirty="0" err="1"/>
              <a:t>fff</a:t>
            </a:r>
            <a:r>
              <a:rPr lang="en-US" dirty="0"/>
              <a:t>;}&lt;/style&gt;&lt;/</a:t>
            </a:r>
            <a:r>
              <a:rPr lang="en-US" dirty="0" err="1"/>
              <a:t>defs</a:t>
            </a:r>
            <a:r>
              <a:rPr lang="en-US" dirty="0"/>
              <a:t>&gt;&lt;path class="cls-1" d="M263,549.89h-7c-11.1-6-13-11-8.68-23.21A241.46,241.46,0,0,0,255.51,499c1.76-7.81,3.1-15.7,2.4-23.76-.55-6.32-2.61-9.14-7.75-10.15a60.89,60.89,0,0,0-23.34,0,8.39,8.39,0,0,0-7.22,7.26,47.38,47.38,0,0,0-.1,15.4c1.82,13.42,5.73,26.3,10.22,39,4.3,12.18,2.37,17.22-8.72,23.19h-7c-6.27-3-9.41-8.16-11.51-14.63-5.76-17.77-11.42-35.52-11.91-54.42-.26-10,1.25-19.56,6.78-28.2,1.41-2.2,2.39-2.51,4.42-.58a82.77,82.77,0,0,0,9,7.17c6.1,4.33,12.59,3.65,16.35-1.52s2.47-11.65-3.44-16a76.56,76.56,0,0,1-10.59-9.11c-2.83-3-4.55-6.29-4.18-10.72.4-4.67.09-9.41.09-15-5.54,7.49-5.68,15.23-1,22.58,3.75,5.87,9.12,10.07,14.62,14.17,4.75,3.54,5.77,8.44,2.87,12.57-3.06,4.36-8.11,5-13.19,1.5-7.05-4.85-13.44-10.42-18.26-17.58-8.46-12.57-9.32-25.7-2.47-39.23,3.58-7.08,8.8-12.86,14.68-18.14a18.64,18.64,0,0,1,13.22-4.82c12.66,0,25.33.12,38,0a12.58,12.58,0,0,1,11.63,6.31,38.82,38.82,0,0,0,9.2,10.22c1.23-1.18.79-2.41.92-3.49C280.28,382,281.4,373.06,286,365c1.08-1.89,2.39-3.42,2.38-6.15,0-2.45,2.52-5.74,5.68-5,6.78,1.69,12.87,5,15.27,12.19,2,6,6.29,9.16,11.69,11.37,3.13,1.29,5.12.85,6.09-3.07a170.14,170.14,0,0,0,5-34,10.46,10.46,0,0,0-2.25-7.29,24.44,24.44,0,0,1,5.75-34.83c2.91-2,6.39-2.65,9.39-4.38h9c1.67.67,3.34,1.33,5,2a24.65,24.65,0,0,1,14.87,26.25c-1.56,10.79-10.67,19.65-21.33,20.76-5.94.61-6.1.84-5.12,7.31,8.29-6.63,26.76-4.66,34.41,2.69a66.14,66.14,0,0,1,15.77,24c13,33.32,15.1,68,12.16,103.21-.27,3.23-2.47,4.54-5,5.55a60.91,60.91,0,0,1-18.51,3.86c-3.94.27-4.44,1.9-4.52,5.22-.33,13.49-.94,27-1.4,40.46-.16,4.6-1.79,8.48-5.58,11.18A13.64,13.64,0,0,1,353.08,535c.29-13.16.64-26.32,1.25-39.46.18-3.81-.43-5.45-4.79-5.93-11.58-1.28-13.28-3.49-13.83-15.27a209.87,209.87,0,0,1,.81-25.45c.52-7,1-14,1.56-22-3.28,2.17-6,2.08-8.64,1.93-5.64-.32-11.3-.62-16.92-1.26-2.48-.28-3.32,0-2.92,2.73a31.93,31.93,0,0,1-.05,10.46c-.86,4.72-2.08,9.39-7.64,10.55s-9.26-1.82-12.39-5.79c-3.9-4.94-5.94-10.79-7.32-16.8-.72-3.13-1.61-5.63-5-6.66-1.87-.56-3.65-2.14-3.07-4,1.76-5.63-2.51-6.33-6.09-8.48,0,10.24,0,19.9,0,29.55,0,1.37,0,2.62,1.35,3.5,15.28,10.22,17.83,25.56,16.84,42.25-1,17.46-6.39,33.91-11.7,50.4C272.45,541.75,269.32,547,263,549.89Zm37.94-147.52c-4.46.48-7.92-2-11.56-3.62-3.25-1.46-4.86-.71-6.13,2.43q-2.79,6.94-6.06,13.68c-1.36,2.8-1.08,4.56,2,5.86q10.8,4.54,21.45,9.46c2.72,1.25,4.72.91,5.35-2.06,1.42-6.63,5.65-8.08,11.64-7a21,21,0,0,0,4.48-.05c30.51-1.21,51.21-22.43,51.72-53,.08-4.22-.92-8-4.43-10.6a10.24,10.24,0,0,0-11.29-1.15c-4.1,2-6,5.48-6.17,10.07-.28,9.22-2.37,17.83-9.15,24.64-1.15,1.15-2.83,3-3.93,2.77-4.39-.87-7.33,1-10.13,3.91a4.83,4.83,0,0,1-5.15.92c-1-.33,1.06-1.71-.23-2.42-.24.24-.57.42-.71.71a3.68,3.68,0,0,1-4.44,2.32c-3.07-.73-.31-2.22-.31-3.35,0-1.41-1.24-1.44-2-1.71-8.13-2.76-14.34-8.2-20.36-14-4.6-4.46-6.82-9.15-3.51-15.74-1,.29-1,1-1.4,1.59-5.37,8.49-6.3,18.09-7.08,27.74-.16,2,1,1.8,2.46,2C291.55,396.55,296.11,399.76,300.94,402.37Zm-14.63,24.34a41.86,41.86,0,0,0,5.78,14.92c2.07,3.11,4.63,6.2,8.82,5.23s4-5.16,4.39-8.54c.18-1.71,1-4.6-.92-4.91C298.05,432.4,293,428.17,286.31,426.71ZM331.5,375.3a4.89,4.89,0,0,0,3.85-2.71c5.7-8.83,6.13-19.09,7.47-29,.35-2.59-3.19-2.32-5-3.16-1.32-.63-1.41,1-1.45,1.9A178.19,178.19,0,0,1,331.5,375.3Zm37.38,68.75c-5,1.25-10,2.56-15,3.72-1.72.4-1.54,1.29-1.16,2.54s.54,2.38,2.24,1.81l14.62-4.84a1.64,1.64,0,0,0,1.24-2.27C370.54,444,369.75,443.94,368.88,444.05Z" transform="translate(-186.98 -293.89)"/&gt;&lt;path class="cls-1" d="M248.53,373.11a25.61,25.61,0,1,1-.1-51.22,25.61,25.61,0,0,1,.1,51.22Z" transform="translate(-186.98 -293.89)"/&gt;&lt;path class="cls-1" d="M253.64,496.89a9,9,0,0,1-.51-1.08c-.61-3.76,1.1-8.76-1.49-11.05S244,484.15,240,484c-3.66-.14-7.35.21-11-.1s-4.78,1-4.71,4.4a42.09,42.09,0,0,1-.74,7.95,61.58,61.58,0,0,1-2.49-19.51c.1-2.63,1-3.83,3.9-3.78q13.49.23,27,0c2.85,0,3.81,1.1,3.92,3.76C256.18,483.39,255.13,489.87,253.64,496.89Z" transform="translate(-186.98 -293.89)"/&gt;&lt;path class="cls-1" d="M254.14,469.49H224C228.8,465.29,245.94,465,254.14,469.49Z" transform="translate(-186.98 -293.89)"/&gt;&lt;path class="cls-1" d="M238.84,520.33c1.64,0,3.3-.11,4.93,0,1.1.1,3.06-.67,2.81,1.51-.15,1.3-.34,3.11-2.46,3.1-3.78,0-7.57,0-11.35,0-2.11,0-2.18-1.92-2.34-3.2-.23-1.78,1.47-1.33,2.49-1.38C234.89,520.27,236.86,520.34,238.84,520.33Z" transform="translate(-186.98 -293.89)"/&gt;&lt;path class="cls-1" d="M316.78,419a80.41,80.41,0,0,1-8.1-.47c-5.41-.79-8.45-4.64-8-9.65.48-4.85,4.41-8.13,9.83-7.74a73.05,73.05,0,0,0,13.95,0c17.82-2.17,28.33-13.31,29.48-31.41.06-1,0-2,.09-3,.35-5.8,3.79-9.36,9-9.27,4.89.09,8.64,3.72,8.53,9.17-.26,14.24-4.08,27.29-14.32,37.77C346.39,415.57,332.64,419,316.78,419Z" transform="translate(-186.98 -293.89)"/&gt;&lt;/</a:t>
            </a:r>
            <a:r>
              <a:rPr lang="en-US" dirty="0" err="1"/>
              <a:t>svg</a:t>
            </a:r>
            <a:r>
              <a:rPr lang="en-US" dirty="0"/>
              <a:t>&gt;&lt;</a:t>
            </a:r>
            <a:r>
              <a:rPr lang="en-US" dirty="0" err="1"/>
              <a:t>svg</a:t>
            </a:r>
            <a:r>
              <a:rPr lang="en-US" dirty="0"/>
              <a:t> id="Layer_1" data-name="Layer 1" </a:t>
            </a:r>
            <a:r>
              <a:rPr lang="en-US" dirty="0" err="1"/>
              <a:t>xmlns</a:t>
            </a:r>
            <a:r>
              <a:rPr lang="en-US" dirty="0"/>
              <a:t>="http://www.w3.org/2000/svg" </a:t>
            </a:r>
            <a:r>
              <a:rPr lang="en-US" dirty="0" err="1"/>
              <a:t>viewBox</a:t>
            </a:r>
            <a:r>
              <a:rPr lang="en-US" dirty="0"/>
              <a:t>="0 0 223.96 256"&gt;&lt;</a:t>
            </a:r>
            <a:r>
              <a:rPr lang="en-US" dirty="0" err="1"/>
              <a:t>defs</a:t>
            </a:r>
            <a:r>
              <a:rPr lang="en-US" dirty="0"/>
              <a:t>&gt;&lt;style&gt;.cls-1{fill:#</a:t>
            </a:r>
            <a:r>
              <a:rPr lang="en-US" dirty="0" err="1"/>
              <a:t>fff</a:t>
            </a:r>
            <a:r>
              <a:rPr lang="en-US" dirty="0"/>
              <a:t>;}&lt;/style&gt;&lt;/</a:t>
            </a:r>
            <a:r>
              <a:rPr lang="en-US" dirty="0" err="1"/>
              <a:t>defs</a:t>
            </a:r>
            <a:r>
              <a:rPr lang="en-US" dirty="0"/>
              <a:t>&gt;&lt;path class="cls-1" d="M-269,263.89h-7c-11.1-6-13-11-8.68-23.21A241.46,241.46,0,0,0-276.49,213c1.76-7.81,3.1-15.7,2.4-23.76-.55-6.32-2.61-9.14-7.75-10.15a60.89,60.89,0,0,0-23.34,0,8.39,8.39,0,0,0-7.22,7.26,47.38,47.38,0,0,0-.1,15.4c1.82,13.42,5.73,26.3,10.22,39,4.3,12.18,2.37,17.22-8.72,23.19h-7c-6.27-3-9.41-8.16-11.51-14.63-5.76-17.77-11.42-35.52-11.91-54.42-.26-10,1.25-19.56,6.78-28.2,1.41-2.2,2.39-2.51,4.42-.58a82.77,82.77,0,0,0,9,7.17c6.1,4.33,12.59,3.65,16.35-1.52s2.47-11.65-3.44-16.05a76.56,76.56,0,0,1-10.59-9.11c-2.83-3-4.55-6.29-4.18-10.72.4-4.67.09-9.41.09-15-5.54,7.49-5.68,15.23-1,22.58,3.75,5.87,9.12,10.07,14.62,14.17,4.75,3.54,5.77,8.44,2.87,12.57-3.06,4.36-8.11,5-13.19,1.5-7-4.85-13.44-10.42-18.26-17.58-8.46-12.57-9.32-25.7-2.47-39.23,3.58-7.08,8.8-12.86,14.68-18.14a18.64,18.64,0,0,1,13.22-4.82c12.66,0,25.33.12,38,0a12.58,12.58,0,0,1,11.63,6.31,38.82,38.82,0,0,0,9.2,10.22c1.23-1.18.79-2.41.92-3.49C-251.72,96-250.6,87.06-246,79c1.08-1.89,2.39-3.42,2.38-6.15,0-2.45,2.52-5.74,5.68-5,6.78,1.69,12.87,5,15.27,12.19,2,6,6.29,9.16,11.69,11.37,3.13,1.29,5.12.85,6.09-3.07a170.14,170.14,0,0,0,5-34,10.46,10.46,0,0,0-2.25-7.29,24.44,24.44,0,0,1,5.75-34.83c2.91-2,6.39-2.65,9.39-4.38h9c1.67.67,3.34,1.33,5,2a24.65,24.65,0,0,1,14.87,26.25C-159.69,47-168.8,55.82-179.46,56.93c-5.94.61-6.1.84-5.12,7.31,8.29-6.63,26.76-4.66,34.41,2.69a66.14,66.14,0,0,1,15.77,24c13,33.32,15.1,68,12.16,103.21-.27,3.23-2.47,4.54-5,5.55a60.91,60.91,0,0,1-18.51,3.86c-3.94.27-4.44,1.9-4.52,5.22-.33,13.49-.94,27-1.4,40.46-.16,4.6-1.79,8.48-5.58,11.18a13,13,0,0,1-14.16,1.15,13,13,0,0,1-7.5-12.58c.29-13.16.64-26.32,1.25-39.46.18-3.81-.43-5.45-4.79-5.93-11.58-1.28-13.28-3.49-13.83-15.27a209.87,209.87,0,0,1,.81-25.45c.52-7,1-14,1.56-22-3.28,2.17-6,2.08-8.64,1.93-5.64-.32-11.3-.62-16.92-1.26-2.48-.28-3.32,0-2.92,2.73a31.93,31.93,0,0,1,0,10.46c-.86,4.72-2.08,9.39-7.64,10.55s-9.26-1.82-12.39-5.79c-3.9-4.94-5.94-10.79-7.32-16.8-.72-3.13-1.61-5.63-5-6.66-1.87-.56-3.65-2.14-3.07-4,1.76-5.63-2.51-6.33-6.09-8.48,0,10.24,0,19.9,0,29.55,0,1.37,0,2.62,1.35,3.5,15.28,10.22,17.83,25.56,16.84,42.25-1,17.46-6.39,33.91-11.7,50.4C-259.55,255.75-262.68,261-269,263.89Zm37.94-147.52c-4.46.48-7.92-2-11.56-3.62-3.25-1.46-4.86-.71-6.13,2.43q-2.79,6.94-6.06,13.68c-1.36,2.8-1.08,4.56,2,5.86q10.8,4.54,21.45,9.46c2.72,1.25,4.72.91,5.35-2.06,1.42-6.63,5.65-8.08,11.64-7a21,21,0,0,0,4.48-.05c30.51-1.21,51.21-22.43,51.72-53,.08-4.22-.92-7.95-4.43-10.6a10.24,10.24,0,0,0-11.29-1.15c-4.1,2-6,5.48-6.17,10.07-.28,9.22-2.37,17.83-9.15,24.64-1.15,1.15-2.83,3-3.93,2.77-4.39-.87-7.33,1-10.13,3.91a4.83,4.83,0,0,1-5.15.92c-1-.33,1.06-1.71-.23-2.42-.24.24-.57.42-.71.71a3.68,3.68,0,0,1-4.44,2.32c-3.07-.73-.31-2.22-.31-3.35,0-1.41-1.24-1.44-2.05-1.71-8.13-2.76-14.34-8.2-20.36-14-4.6-4.46-6.82-9.15-3.51-15.74-.95.29-1,1-1.4,1.59-5.37,8.49-6.3,18.09-7.08,27.74-.16,2,1,1.8,2.46,2C-240.45,110.55-235.89,113.76-231.06,116.37Zm-14.63,24.34a41.86,41.86,0,0,0,5.78,14.92c2.07,3.11,4.63,6.2,8.82,5.23s4-5.16,4.39-8.54c.18-1.71,1-4.6-.92-4.91C-233.95,146.4-239,142.17-245.69,140.71ZM-200.5,89.3a4.89,4.89,0,0,0,3.85-2.71c5.7-8.83,6.13-19.09,7.47-29,.35-2.59-3.19-2.32-5-3.16-1.32-.63-1.41,1-1.45,1.9A178.19,178.19,0,0,1-200.5,89.3Zm37.38,68.75c-5,1.25-10,2.56-15,3.72-1.72.4-1.54,1.29-1.16,2.54s.54,2.38,2.24,1.81l14.62-4.84a1.64,1.64,0,0,0,1.24-2.27C-161.46,158-162.25,157.94-163.12,158.05Z" transform="translate(345.02 -7.89)"/&gt;&lt;path class="cls-1" d="M-283.47,87.11a25.36,25.36,0,0,1-25.75-25.53,25.48,25.48,0,0,1,25.65-25.69A25.66,25.66,0,0,1-258,61.23,25.52,25.52,0,0,1-283.47,87.11Z" transform="translate(345.02 -7.89)"/&gt;&lt;path class="cls-1" d="M-278.36,210.89a9,9,0,0,1-.51-1.08c-.61-3.76,1.1-8.76-1.49-11.05s-7.65-.61-11.6-.76c-3.66-.14-7.35.21-11-.1s-4.78,1-4.71,4.4a42.09,42.09,0,0,1-.74,7.95,61.58,61.58,0,0,1-2.49-19.51c.1-2.63,1-3.83,3.9-3.78q13.49.22,27,0c2.85,0,3.81,1.1,3.92,3.76C-275.82,197.39-276.87,203.87-278.36,210.89Z" transform="translate(345.02 -7.89)"/&gt;&lt;path class="cls-1" d="M-277.86,183.49H-308C-303.2,179.29-286.06,179-277.86,183.49Z" transform="translate(345.02 -7.89)"/&gt;&lt;path class="cls-1" d="M-293.16,234.33c1.64,0,3.3-.11,4.93,0,1.1.1,3.06-.67,2.81,1.51-.15,1.3-.34,3.11-2.46,3.1-3.78,0-7.57,0-11.35,0-2.11,0-2.18-1.92-2.34-3.2-.23-1.78,1.47-1.33,2.49-1.38C-297.11,234.27-295.14,234.34-293.16,234.33Z" transform="translate(345.02 -7.89)"/&gt;&lt;path class="cls-1" d="M-215.22,133a80.41,80.41,0,0,1-8.1-.47c-5.41-.79-8.45-4.64-8-9.65.48-4.85,4.41-8.13,9.83-7.74a73.05,73.05,0,0,0,13.95,0c17.82-2.17,28.33-13.31,29.48-31.41.06-1,0-2,.09-3,.35-5.8,3.79-9.36,9-9.27,4.89.09,8.64,3.72,8.53,9.17-.26,14.24-4.08,27.29-14.32,37.77C-185.61,129.57-199.36,133-215.22,133Z" transform="translate(345.02 -7.89)"/&gt;&lt;/</a:t>
            </a:r>
            <a:r>
              <a:rPr lang="en-US" dirty="0" err="1"/>
              <a:t>svg</a:t>
            </a:r>
            <a:r>
              <a:rPr lang="en-US" dirty="0"/>
              <a:t>&gt;</a:t>
            </a:r>
          </a:p>
        </p:txBody>
      </p:sp>
      <p:sp>
        <p:nvSpPr>
          <p:cNvPr id="4" name="Slide Number Placeholder 3">
            <a:extLst>
              <a:ext uri="{FF2B5EF4-FFF2-40B4-BE49-F238E27FC236}">
                <a16:creationId xmlns:a16="http://schemas.microsoft.com/office/drawing/2014/main" id="{0F11765F-76FA-0937-65E9-CC78CF32E9F6}"/>
              </a:ext>
            </a:extLst>
          </p:cNvPr>
          <p:cNvSpPr>
            <a:spLocks noGrp="1"/>
          </p:cNvSpPr>
          <p:nvPr>
            <p:ph type="sldNum" sz="quarter" idx="5"/>
          </p:nvPr>
        </p:nvSpPr>
        <p:spPr/>
        <p:txBody>
          <a:bodyPr/>
          <a:lstStyle/>
          <a:p>
            <a:fld id="{1A7C8A72-5E1F-4A22-95E2-E10983AE30CC}" type="slidenum">
              <a:rPr lang="en-US" smtClean="0"/>
              <a:t>24</a:t>
            </a:fld>
            <a:endParaRPr lang="en-US"/>
          </a:p>
        </p:txBody>
      </p:sp>
    </p:spTree>
    <p:extLst>
      <p:ext uri="{BB962C8B-B14F-4D97-AF65-F5344CB8AC3E}">
        <p14:creationId xmlns:p14="http://schemas.microsoft.com/office/powerpoint/2010/main" val="116561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1BF2-FD30-B8E4-A308-E035F6B402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03C648-DF8B-79A4-64FD-ACCB43081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010B0-25A8-A232-0A50-7553F365A03C}"/>
              </a:ext>
            </a:extLst>
          </p:cNvPr>
          <p:cNvSpPr>
            <a:spLocks noGrp="1"/>
          </p:cNvSpPr>
          <p:nvPr>
            <p:ph type="body" idx="1"/>
          </p:nvPr>
        </p:nvSpPr>
        <p:spPr/>
        <p:txBody>
          <a:bodyPr/>
          <a:lstStyle/>
          <a:p>
            <a:r>
              <a:rPr lang="en-US" dirty="0"/>
              <a:t>&lt;</a:t>
            </a:r>
            <a:r>
              <a:rPr lang="en-US" dirty="0" err="1"/>
              <a:t>svg</a:t>
            </a:r>
            <a:r>
              <a:rPr lang="en-US" dirty="0"/>
              <a:t> id="Layer_1" data-name="Layer 1" </a:t>
            </a:r>
            <a:r>
              <a:rPr lang="en-US" dirty="0" err="1"/>
              <a:t>xmlns</a:t>
            </a:r>
            <a:r>
              <a:rPr lang="en-US" dirty="0"/>
              <a:t>="http://www.w3.org/2000/svg" </a:t>
            </a:r>
            <a:r>
              <a:rPr lang="en-US" dirty="0" err="1"/>
              <a:t>viewBox</a:t>
            </a:r>
            <a:r>
              <a:rPr lang="en-US" dirty="0"/>
              <a:t>="0 0 223.96 256"&gt;&lt;</a:t>
            </a:r>
            <a:r>
              <a:rPr lang="en-US" dirty="0" err="1"/>
              <a:t>defs</a:t>
            </a:r>
            <a:r>
              <a:rPr lang="en-US" dirty="0"/>
              <a:t>&gt;&lt;style&gt;.cls-1{fill:#</a:t>
            </a:r>
            <a:r>
              <a:rPr lang="en-US" dirty="0" err="1"/>
              <a:t>fff</a:t>
            </a:r>
            <a:r>
              <a:rPr lang="en-US" dirty="0"/>
              <a:t>;}&lt;/style&gt;&lt;/</a:t>
            </a:r>
            <a:r>
              <a:rPr lang="en-US" dirty="0" err="1"/>
              <a:t>defs</a:t>
            </a:r>
            <a:r>
              <a:rPr lang="en-US" dirty="0"/>
              <a:t>&gt;&lt;path class="cls-1" d="M263,549.89h-7c-11.1-6-13-11-8.68-23.21A241.46,241.46,0,0,0,255.51,499c1.76-7.81,3.1-15.7,2.4-23.76-.55-6.32-2.61-9.14-7.75-10.15a60.89,60.89,0,0,0-23.34,0,8.39,8.39,0,0,0-7.22,7.26,47.38,47.38,0,0,0-.1,15.4c1.82,13.42,5.73,26.3,10.22,39,4.3,12.18,2.37,17.22-8.72,23.19h-7c-6.27-3-9.41-8.16-11.51-14.63-5.76-17.77-11.42-35.52-11.91-54.42-.26-10,1.25-19.56,6.78-28.2,1.41-2.2,2.39-2.51,4.42-.58a82.77,82.77,0,0,0,9,7.17c6.1,4.33,12.59,3.65,16.35-1.52s2.47-11.65-3.44-16a76.56,76.56,0,0,1-10.59-9.11c-2.83-3-4.55-6.29-4.18-10.72.4-4.67.09-9.41.09-15-5.54,7.49-5.68,15.23-1,22.58,3.75,5.87,9.12,10.07,14.62,14.17,4.75,3.54,5.77,8.44,2.87,12.57-3.06,4.36-8.11,5-13.19,1.5-7.05-4.85-13.44-10.42-18.26-17.58-8.46-12.57-9.32-25.7-2.47-39.23,3.58-7.08,8.8-12.86,14.68-18.14a18.64,18.64,0,0,1,13.22-4.82c12.66,0,25.33.12,38,0a12.58,12.58,0,0,1,11.63,6.31,38.82,38.82,0,0,0,9.2,10.22c1.23-1.18.79-2.41.92-3.49C280.28,382,281.4,373.06,286,365c1.08-1.89,2.39-3.42,2.38-6.15,0-2.45,2.52-5.74,5.68-5,6.78,1.69,12.87,5,15.27,12.19,2,6,6.29,9.16,11.69,11.37,3.13,1.29,5.12.85,6.09-3.07a170.14,170.14,0,0,0,5-34,10.46,10.46,0,0,0-2.25-7.29,24.44,24.44,0,0,1,5.75-34.83c2.91-2,6.39-2.65,9.39-4.38h9c1.67.67,3.34,1.33,5,2a24.65,24.65,0,0,1,14.87,26.25c-1.56,10.79-10.67,19.65-21.33,20.76-5.94.61-6.1.84-5.12,7.31,8.29-6.63,26.76-4.66,34.41,2.69a66.14,66.14,0,0,1,15.77,24c13,33.32,15.1,68,12.16,103.21-.27,3.23-2.47,4.54-5,5.55a60.91,60.91,0,0,1-18.51,3.86c-3.94.27-4.44,1.9-4.52,5.22-.33,13.49-.94,27-1.4,40.46-.16,4.6-1.79,8.48-5.58,11.18A13.64,13.64,0,0,1,353.08,535c.29-13.16.64-26.32,1.25-39.46.18-3.81-.43-5.45-4.79-5.93-11.58-1.28-13.28-3.49-13.83-15.27a209.87,209.87,0,0,1,.81-25.45c.52-7,1-14,1.56-22-3.28,2.17-6,2.08-8.64,1.93-5.64-.32-11.3-.62-16.92-1.26-2.48-.28-3.32,0-2.92,2.73a31.93,31.93,0,0,1-.05,10.46c-.86,4.72-2.08,9.39-7.64,10.55s-9.26-1.82-12.39-5.79c-3.9-4.94-5.94-10.79-7.32-16.8-.72-3.13-1.61-5.63-5-6.66-1.87-.56-3.65-2.14-3.07-4,1.76-5.63-2.51-6.33-6.09-8.48,0,10.24,0,19.9,0,29.55,0,1.37,0,2.62,1.35,3.5,15.28,10.22,17.83,25.56,16.84,42.25-1,17.46-6.39,33.91-11.7,50.4C272.45,541.75,269.32,547,263,549.89Zm37.94-147.52c-4.46.48-7.92-2-11.56-3.62-3.25-1.46-4.86-.71-6.13,2.43q-2.79,6.94-6.06,13.68c-1.36,2.8-1.08,4.56,2,5.86q10.8,4.54,21.45,9.46c2.72,1.25,4.72.91,5.35-2.06,1.42-6.63,5.65-8.08,11.64-7a21,21,0,0,0,4.48-.05c30.51-1.21,51.21-22.43,51.72-53,.08-4.22-.92-8-4.43-10.6a10.24,10.24,0,0,0-11.29-1.15c-4.1,2-6,5.48-6.17,10.07-.28,9.22-2.37,17.83-9.15,24.64-1.15,1.15-2.83,3-3.93,2.77-4.39-.87-7.33,1-10.13,3.91a4.83,4.83,0,0,1-5.15.92c-1-.33,1.06-1.71-.23-2.42-.24.24-.57.42-.71.71a3.68,3.68,0,0,1-4.44,2.32c-3.07-.73-.31-2.22-.31-3.35,0-1.41-1.24-1.44-2-1.71-8.13-2.76-14.34-8.2-20.36-14-4.6-4.46-6.82-9.15-3.51-15.74-1,.29-1,1-1.4,1.59-5.37,8.49-6.3,18.09-7.08,27.74-.16,2,1,1.8,2.46,2C291.55,396.55,296.11,399.76,300.94,402.37Zm-14.63,24.34a41.86,41.86,0,0,0,5.78,14.92c2.07,3.11,4.63,6.2,8.82,5.23s4-5.16,4.39-8.54c.18-1.71,1-4.6-.92-4.91C298.05,432.4,293,428.17,286.31,426.71ZM331.5,375.3a4.89,4.89,0,0,0,3.85-2.71c5.7-8.83,6.13-19.09,7.47-29,.35-2.59-3.19-2.32-5-3.16-1.32-.63-1.41,1-1.45,1.9A178.19,178.19,0,0,1,331.5,375.3Zm37.38,68.75c-5,1.25-10,2.56-15,3.72-1.72.4-1.54,1.29-1.16,2.54s.54,2.38,2.24,1.81l14.62-4.84a1.64,1.64,0,0,0,1.24-2.27C370.54,444,369.75,443.94,368.88,444.05Z" transform="translate(-186.98 -293.89)"/&gt;&lt;path class="cls-1" d="M248.53,373.11a25.61,25.61,0,1,1-.1-51.22,25.61,25.61,0,0,1,.1,51.22Z" transform="translate(-186.98 -293.89)"/&gt;&lt;path class="cls-1" d="M253.64,496.89a9,9,0,0,1-.51-1.08c-.61-3.76,1.1-8.76-1.49-11.05S244,484.15,240,484c-3.66-.14-7.35.21-11-.1s-4.78,1-4.71,4.4a42.09,42.09,0,0,1-.74,7.95,61.58,61.58,0,0,1-2.49-19.51c.1-2.63,1-3.83,3.9-3.78q13.49.23,27,0c2.85,0,3.81,1.1,3.92,3.76C256.18,483.39,255.13,489.87,253.64,496.89Z" transform="translate(-186.98 -293.89)"/&gt;&lt;path class="cls-1" d="M254.14,469.49H224C228.8,465.29,245.94,465,254.14,469.49Z" transform="translate(-186.98 -293.89)"/&gt;&lt;path class="cls-1" d="M238.84,520.33c1.64,0,3.3-.11,4.93,0,1.1.1,3.06-.67,2.81,1.51-.15,1.3-.34,3.11-2.46,3.1-3.78,0-7.57,0-11.35,0-2.11,0-2.18-1.92-2.34-3.2-.23-1.78,1.47-1.33,2.49-1.38C234.89,520.27,236.86,520.34,238.84,520.33Z" transform="translate(-186.98 -293.89)"/&gt;&lt;path class="cls-1" d="M316.78,419a80.41,80.41,0,0,1-8.1-.47c-5.41-.79-8.45-4.64-8-9.65.48-4.85,4.41-8.13,9.83-7.74a73.05,73.05,0,0,0,13.95,0c17.82-2.17,28.33-13.31,29.48-31.41.06-1,0-2,.09-3,.35-5.8,3.79-9.36,9-9.27,4.89.09,8.64,3.72,8.53,9.17-.26,14.24-4.08,27.29-14.32,37.77C346.39,415.57,332.64,419,316.78,419Z" transform="translate(-186.98 -293.89)"/&gt;&lt;/</a:t>
            </a:r>
            <a:r>
              <a:rPr lang="en-US" dirty="0" err="1"/>
              <a:t>svg</a:t>
            </a:r>
            <a:r>
              <a:rPr lang="en-US" dirty="0"/>
              <a:t>&gt;&lt;</a:t>
            </a:r>
            <a:r>
              <a:rPr lang="en-US" dirty="0" err="1"/>
              <a:t>svg</a:t>
            </a:r>
            <a:r>
              <a:rPr lang="en-US" dirty="0"/>
              <a:t> id="Layer_1" data-name="Layer 1" </a:t>
            </a:r>
            <a:r>
              <a:rPr lang="en-US" dirty="0" err="1"/>
              <a:t>xmlns</a:t>
            </a:r>
            <a:r>
              <a:rPr lang="en-US" dirty="0"/>
              <a:t>="http://www.w3.org/2000/svg" </a:t>
            </a:r>
            <a:r>
              <a:rPr lang="en-US" dirty="0" err="1"/>
              <a:t>viewBox</a:t>
            </a:r>
            <a:r>
              <a:rPr lang="en-US" dirty="0"/>
              <a:t>="0 0 223.96 256"&gt;&lt;</a:t>
            </a:r>
            <a:r>
              <a:rPr lang="en-US" dirty="0" err="1"/>
              <a:t>defs</a:t>
            </a:r>
            <a:r>
              <a:rPr lang="en-US" dirty="0"/>
              <a:t>&gt;&lt;style&gt;.cls-1{fill:#</a:t>
            </a:r>
            <a:r>
              <a:rPr lang="en-US" dirty="0" err="1"/>
              <a:t>fff</a:t>
            </a:r>
            <a:r>
              <a:rPr lang="en-US" dirty="0"/>
              <a:t>;}&lt;/style&gt;&lt;/</a:t>
            </a:r>
            <a:r>
              <a:rPr lang="en-US" dirty="0" err="1"/>
              <a:t>defs</a:t>
            </a:r>
            <a:r>
              <a:rPr lang="en-US" dirty="0"/>
              <a:t>&gt;&lt;path class="cls-1" d="M-269,263.89h-7c-11.1-6-13-11-8.68-23.21A241.46,241.46,0,0,0-276.49,213c1.76-7.81,3.1-15.7,2.4-23.76-.55-6.32-2.61-9.14-7.75-10.15a60.89,60.89,0,0,0-23.34,0,8.39,8.39,0,0,0-7.22,7.26,47.38,47.38,0,0,0-.1,15.4c1.82,13.42,5.73,26.3,10.22,39,4.3,12.18,2.37,17.22-8.72,23.19h-7c-6.27-3-9.41-8.16-11.51-14.63-5.76-17.77-11.42-35.52-11.91-54.42-.26-10,1.25-19.56,6.78-28.2,1.41-2.2,2.39-2.51,4.42-.58a82.77,82.77,0,0,0,9,7.17c6.1,4.33,12.59,3.65,16.35-1.52s2.47-11.65-3.44-16.05a76.56,76.56,0,0,1-10.59-9.11c-2.83-3-4.55-6.29-4.18-10.72.4-4.67.09-9.41.09-15-5.54,7.49-5.68,15.23-1,22.58,3.75,5.87,9.12,10.07,14.62,14.17,4.75,3.54,5.77,8.44,2.87,12.57-3.06,4.36-8.11,5-13.19,1.5-7-4.85-13.44-10.42-18.26-17.58-8.46-12.57-9.32-25.7-2.47-39.23,3.58-7.08,8.8-12.86,14.68-18.14a18.64,18.64,0,0,1,13.22-4.82c12.66,0,25.33.12,38,0a12.58,12.58,0,0,1,11.63,6.31,38.82,38.82,0,0,0,9.2,10.22c1.23-1.18.79-2.41.92-3.49C-251.72,96-250.6,87.06-246,79c1.08-1.89,2.39-3.42,2.38-6.15,0-2.45,2.52-5.74,5.68-5,6.78,1.69,12.87,5,15.27,12.19,2,6,6.29,9.16,11.69,11.37,3.13,1.29,5.12.85,6.09-3.07a170.14,170.14,0,0,0,5-34,10.46,10.46,0,0,0-2.25-7.29,24.44,24.44,0,0,1,5.75-34.83c2.91-2,6.39-2.65,9.39-4.38h9c1.67.67,3.34,1.33,5,2a24.65,24.65,0,0,1,14.87,26.25C-159.69,47-168.8,55.82-179.46,56.93c-5.94.61-6.1.84-5.12,7.31,8.29-6.63,26.76-4.66,34.41,2.69a66.14,66.14,0,0,1,15.77,24c13,33.32,15.1,68,12.16,103.21-.27,3.23-2.47,4.54-5,5.55a60.91,60.91,0,0,1-18.51,3.86c-3.94.27-4.44,1.9-4.52,5.22-.33,13.49-.94,27-1.4,40.46-.16,4.6-1.79,8.48-5.58,11.18a13,13,0,0,1-14.16,1.15,13,13,0,0,1-7.5-12.58c.29-13.16.64-26.32,1.25-39.46.18-3.81-.43-5.45-4.79-5.93-11.58-1.28-13.28-3.49-13.83-15.27a209.87,209.87,0,0,1,.81-25.45c.52-7,1-14,1.56-22-3.28,2.17-6,2.08-8.64,1.93-5.64-.32-11.3-.62-16.92-1.26-2.48-.28-3.32,0-2.92,2.73a31.93,31.93,0,0,1,0,10.46c-.86,4.72-2.08,9.39-7.64,10.55s-9.26-1.82-12.39-5.79c-3.9-4.94-5.94-10.79-7.32-16.8-.72-3.13-1.61-5.63-5-6.66-1.87-.56-3.65-2.14-3.07-4,1.76-5.63-2.51-6.33-6.09-8.48,0,10.24,0,19.9,0,29.55,0,1.37,0,2.62,1.35,3.5,15.28,10.22,17.83,25.56,16.84,42.25-1,17.46-6.39,33.91-11.7,50.4C-259.55,255.75-262.68,261-269,263.89Zm37.94-147.52c-4.46.48-7.92-2-11.56-3.62-3.25-1.46-4.86-.71-6.13,2.43q-2.79,6.94-6.06,13.68c-1.36,2.8-1.08,4.56,2,5.86q10.8,4.54,21.45,9.46c2.72,1.25,4.72.91,5.35-2.06,1.42-6.63,5.65-8.08,11.64-7a21,21,0,0,0,4.48-.05c30.51-1.21,51.21-22.43,51.72-53,.08-4.22-.92-7.95-4.43-10.6a10.24,10.24,0,0,0-11.29-1.15c-4.1,2-6,5.48-6.17,10.07-.28,9.22-2.37,17.83-9.15,24.64-1.15,1.15-2.83,3-3.93,2.77-4.39-.87-7.33,1-10.13,3.91a4.83,4.83,0,0,1-5.15.92c-1-.33,1.06-1.71-.23-2.42-.24.24-.57.42-.71.71a3.68,3.68,0,0,1-4.44,2.32c-3.07-.73-.31-2.22-.31-3.35,0-1.41-1.24-1.44-2.05-1.71-8.13-2.76-14.34-8.2-20.36-14-4.6-4.46-6.82-9.15-3.51-15.74-.95.29-1,1-1.4,1.59-5.37,8.49-6.3,18.09-7.08,27.74-.16,2,1,1.8,2.46,2C-240.45,110.55-235.89,113.76-231.06,116.37Zm-14.63,24.34a41.86,41.86,0,0,0,5.78,14.92c2.07,3.11,4.63,6.2,8.82,5.23s4-5.16,4.39-8.54c.18-1.71,1-4.6-.92-4.91C-233.95,146.4-239,142.17-245.69,140.71ZM-200.5,89.3a4.89,4.89,0,0,0,3.85-2.71c5.7-8.83,6.13-19.09,7.47-29,.35-2.59-3.19-2.32-5-3.16-1.32-.63-1.41,1-1.45,1.9A178.19,178.19,0,0,1-200.5,89.3Zm37.38,68.75c-5,1.25-10,2.56-15,3.72-1.72.4-1.54,1.29-1.16,2.54s.54,2.38,2.24,1.81l14.62-4.84a1.64,1.64,0,0,0,1.24-2.27C-161.46,158-162.25,157.94-163.12,158.05Z" transform="translate(345.02 -7.89)"/&gt;&lt;path class="cls-1" d="M-283.47,87.11a25.36,25.36,0,0,1-25.75-25.53,25.48,25.48,0,0,1,25.65-25.69A25.66,25.66,0,0,1-258,61.23,25.52,25.52,0,0,1-283.47,87.11Z" transform="translate(345.02 -7.89)"/&gt;&lt;path class="cls-1" d="M-278.36,210.89a9,9,0,0,1-.51-1.08c-.61-3.76,1.1-8.76-1.49-11.05s-7.65-.61-11.6-.76c-3.66-.14-7.35.21-11-.1s-4.78,1-4.71,4.4a42.09,42.09,0,0,1-.74,7.95,61.58,61.58,0,0,1-2.49-19.51c.1-2.63,1-3.83,3.9-3.78q13.49.22,27,0c2.85,0,3.81,1.1,3.92,3.76C-275.82,197.39-276.87,203.87-278.36,210.89Z" transform="translate(345.02 -7.89)"/&gt;&lt;path class="cls-1" d="M-277.86,183.49H-308C-303.2,179.29-286.06,179-277.86,183.49Z" transform="translate(345.02 -7.89)"/&gt;&lt;path class="cls-1" d="M-293.16,234.33c1.64,0,3.3-.11,4.93,0,1.1.1,3.06-.67,2.81,1.51-.15,1.3-.34,3.11-2.46,3.1-3.78,0-7.57,0-11.35,0-2.11,0-2.18-1.92-2.34-3.2-.23-1.78,1.47-1.33,2.49-1.38C-297.11,234.27-295.14,234.34-293.16,234.33Z" transform="translate(345.02 -7.89)"/&gt;&lt;path class="cls-1" d="M-215.22,133a80.41,80.41,0,0,1-8.1-.47c-5.41-.79-8.45-4.64-8-9.65.48-4.85,4.41-8.13,9.83-7.74a73.05,73.05,0,0,0,13.95,0c17.82-2.17,28.33-13.31,29.48-31.41.06-1,0-2,.09-3,.35-5.8,3.79-9.36,9-9.27,4.89.09,8.64,3.72,8.53,9.17-.26,14.24-4.08,27.29-14.32,37.77C-185.61,129.57-199.36,133-215.22,133Z" transform="translate(345.02 -7.89)"/&gt;&lt;/</a:t>
            </a:r>
            <a:r>
              <a:rPr lang="en-US" dirty="0" err="1"/>
              <a:t>svg</a:t>
            </a:r>
            <a:r>
              <a:rPr lang="en-US" dirty="0"/>
              <a:t>&gt;</a:t>
            </a:r>
          </a:p>
        </p:txBody>
      </p:sp>
      <p:sp>
        <p:nvSpPr>
          <p:cNvPr id="4" name="Slide Number Placeholder 3">
            <a:extLst>
              <a:ext uri="{FF2B5EF4-FFF2-40B4-BE49-F238E27FC236}">
                <a16:creationId xmlns:a16="http://schemas.microsoft.com/office/drawing/2014/main" id="{6452A937-2E25-550E-CCB4-441C544F6B23}"/>
              </a:ext>
            </a:extLst>
          </p:cNvPr>
          <p:cNvSpPr>
            <a:spLocks noGrp="1"/>
          </p:cNvSpPr>
          <p:nvPr>
            <p:ph type="sldNum" sz="quarter" idx="5"/>
          </p:nvPr>
        </p:nvSpPr>
        <p:spPr/>
        <p:txBody>
          <a:bodyPr/>
          <a:lstStyle/>
          <a:p>
            <a:fld id="{1A7C8A72-5E1F-4A22-95E2-E10983AE30CC}" type="slidenum">
              <a:rPr lang="en-US" smtClean="0"/>
              <a:t>25</a:t>
            </a:fld>
            <a:endParaRPr lang="en-US"/>
          </a:p>
        </p:txBody>
      </p:sp>
    </p:spTree>
    <p:extLst>
      <p:ext uri="{BB962C8B-B14F-4D97-AF65-F5344CB8AC3E}">
        <p14:creationId xmlns:p14="http://schemas.microsoft.com/office/powerpoint/2010/main" val="332679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0A168-D515-DC44-0A70-20FB04973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55E4B-7D86-A282-DE92-6D804FB6E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818EE-4F29-3CCD-5B9D-95B38DA14B83}"/>
              </a:ext>
            </a:extLst>
          </p:cNvPr>
          <p:cNvSpPr>
            <a:spLocks noGrp="1"/>
          </p:cNvSpPr>
          <p:nvPr>
            <p:ph type="body" idx="1"/>
          </p:nvPr>
        </p:nvSpPr>
        <p:spPr/>
        <p:txBody>
          <a:bodyPr/>
          <a:lstStyle/>
          <a:p>
            <a:r>
              <a:rPr lang="en-US" dirty="0"/>
              <a:t>&lt;</a:t>
            </a:r>
            <a:r>
              <a:rPr lang="en-US" dirty="0" err="1"/>
              <a:t>svg</a:t>
            </a:r>
            <a:r>
              <a:rPr lang="en-US" dirty="0"/>
              <a:t> id="Layer_1" data-name="Layer 1" </a:t>
            </a:r>
            <a:r>
              <a:rPr lang="en-US" dirty="0" err="1"/>
              <a:t>xmlns</a:t>
            </a:r>
            <a:r>
              <a:rPr lang="en-US" dirty="0"/>
              <a:t>="http://www.w3.org/2000/svg" </a:t>
            </a:r>
            <a:r>
              <a:rPr lang="en-US" dirty="0" err="1"/>
              <a:t>viewBox</a:t>
            </a:r>
            <a:r>
              <a:rPr lang="en-US" dirty="0"/>
              <a:t>="0 0 223.96 256"&gt;&lt;</a:t>
            </a:r>
            <a:r>
              <a:rPr lang="en-US" dirty="0" err="1"/>
              <a:t>defs</a:t>
            </a:r>
            <a:r>
              <a:rPr lang="en-US" dirty="0"/>
              <a:t>&gt;&lt;style&gt;.cls-1{fill:#</a:t>
            </a:r>
            <a:r>
              <a:rPr lang="en-US" dirty="0" err="1"/>
              <a:t>fff</a:t>
            </a:r>
            <a:r>
              <a:rPr lang="en-US" dirty="0"/>
              <a:t>;}&lt;/style&gt;&lt;/</a:t>
            </a:r>
            <a:r>
              <a:rPr lang="en-US" dirty="0" err="1"/>
              <a:t>defs</a:t>
            </a:r>
            <a:r>
              <a:rPr lang="en-US" dirty="0"/>
              <a:t>&gt;&lt;path class="cls-1" d="M263,549.89h-7c-11.1-6-13-11-8.68-23.21A241.46,241.46,0,0,0,255.51,499c1.76-7.81,3.1-15.7,2.4-23.76-.55-6.32-2.61-9.14-7.75-10.15a60.89,60.89,0,0,0-23.34,0,8.39,8.39,0,0,0-7.22,7.26,47.38,47.38,0,0,0-.1,15.4c1.82,13.42,5.73,26.3,10.22,39,4.3,12.18,2.37,17.22-8.72,23.19h-7c-6.27-3-9.41-8.16-11.51-14.63-5.76-17.77-11.42-35.52-11.91-54.42-.26-10,1.25-19.56,6.78-28.2,1.41-2.2,2.39-2.51,4.42-.58a82.77,82.77,0,0,0,9,7.17c6.1,4.33,12.59,3.65,16.35-1.52s2.47-11.65-3.44-16a76.56,76.56,0,0,1-10.59-9.11c-2.83-3-4.55-6.29-4.18-10.72.4-4.67.09-9.41.09-15-5.54,7.49-5.68,15.23-1,22.58,3.75,5.87,9.12,10.07,14.62,14.17,4.75,3.54,5.77,8.44,2.87,12.57-3.06,4.36-8.11,5-13.19,1.5-7.05-4.85-13.44-10.42-18.26-17.58-8.46-12.57-9.32-25.7-2.47-39.23,3.58-7.08,8.8-12.86,14.68-18.14a18.64,18.64,0,0,1,13.22-4.82c12.66,0,25.33.12,38,0a12.58,12.58,0,0,1,11.63,6.31,38.82,38.82,0,0,0,9.2,10.22c1.23-1.18.79-2.41.92-3.49C280.28,382,281.4,373.06,286,365c1.08-1.89,2.39-3.42,2.38-6.15,0-2.45,2.52-5.74,5.68-5,6.78,1.69,12.87,5,15.27,12.19,2,6,6.29,9.16,11.69,11.37,3.13,1.29,5.12.85,6.09-3.07a170.14,170.14,0,0,0,5-34,10.46,10.46,0,0,0-2.25-7.29,24.44,24.44,0,0,1,5.75-34.83c2.91-2,6.39-2.65,9.39-4.38h9c1.67.67,3.34,1.33,5,2a24.65,24.65,0,0,1,14.87,26.25c-1.56,10.79-10.67,19.65-21.33,20.76-5.94.61-6.1.84-5.12,7.31,8.29-6.63,26.76-4.66,34.41,2.69a66.14,66.14,0,0,1,15.77,24c13,33.32,15.1,68,12.16,103.21-.27,3.23-2.47,4.54-5,5.55a60.91,60.91,0,0,1-18.51,3.86c-3.94.27-4.44,1.9-4.52,5.22-.33,13.49-.94,27-1.4,40.46-.16,4.6-1.79,8.48-5.58,11.18A13.64,13.64,0,0,1,353.08,535c.29-13.16.64-26.32,1.25-39.46.18-3.81-.43-5.45-4.79-5.93-11.58-1.28-13.28-3.49-13.83-15.27a209.87,209.87,0,0,1,.81-25.45c.52-7,1-14,1.56-22-3.28,2.17-6,2.08-8.64,1.93-5.64-.32-11.3-.62-16.92-1.26-2.48-.28-3.32,0-2.92,2.73a31.93,31.93,0,0,1-.05,10.46c-.86,4.72-2.08,9.39-7.64,10.55s-9.26-1.82-12.39-5.79c-3.9-4.94-5.94-10.79-7.32-16.8-.72-3.13-1.61-5.63-5-6.66-1.87-.56-3.65-2.14-3.07-4,1.76-5.63-2.51-6.33-6.09-8.48,0,10.24,0,19.9,0,29.55,0,1.37,0,2.62,1.35,3.5,15.28,10.22,17.83,25.56,16.84,42.25-1,17.46-6.39,33.91-11.7,50.4C272.45,541.75,269.32,547,263,549.89Zm37.94-147.52c-4.46.48-7.92-2-11.56-3.62-3.25-1.46-4.86-.71-6.13,2.43q-2.79,6.94-6.06,13.68c-1.36,2.8-1.08,4.56,2,5.86q10.8,4.54,21.45,9.46c2.72,1.25,4.72.91,5.35-2.06,1.42-6.63,5.65-8.08,11.64-7a21,21,0,0,0,4.48-.05c30.51-1.21,51.21-22.43,51.72-53,.08-4.22-.92-8-4.43-10.6a10.24,10.24,0,0,0-11.29-1.15c-4.1,2-6,5.48-6.17,10.07-.28,9.22-2.37,17.83-9.15,24.64-1.15,1.15-2.83,3-3.93,2.77-4.39-.87-7.33,1-10.13,3.91a4.83,4.83,0,0,1-5.15.92c-1-.33,1.06-1.71-.23-2.42-.24.24-.57.42-.71.71a3.68,3.68,0,0,1-4.44,2.32c-3.07-.73-.31-2.22-.31-3.35,0-1.41-1.24-1.44-2-1.71-8.13-2.76-14.34-8.2-20.36-14-4.6-4.46-6.82-9.15-3.51-15.74-1,.29-1,1-1.4,1.59-5.37,8.49-6.3,18.09-7.08,27.74-.16,2,1,1.8,2.46,2C291.55,396.55,296.11,399.76,300.94,402.37Zm-14.63,24.34a41.86,41.86,0,0,0,5.78,14.92c2.07,3.11,4.63,6.2,8.82,5.23s4-5.16,4.39-8.54c.18-1.71,1-4.6-.92-4.91C298.05,432.4,293,428.17,286.31,426.71ZM331.5,375.3a4.89,4.89,0,0,0,3.85-2.71c5.7-8.83,6.13-19.09,7.47-29,.35-2.59-3.19-2.32-5-3.16-1.32-.63-1.41,1-1.45,1.9A178.19,178.19,0,0,1,331.5,375.3Zm37.38,68.75c-5,1.25-10,2.56-15,3.72-1.72.4-1.54,1.29-1.16,2.54s.54,2.38,2.24,1.81l14.62-4.84a1.64,1.64,0,0,0,1.24-2.27C370.54,444,369.75,443.94,368.88,444.05Z" transform="translate(-186.98 -293.89)"/&gt;&lt;path class="cls-1" d="M248.53,373.11a25.61,25.61,0,1,1-.1-51.22,25.61,25.61,0,0,1,.1,51.22Z" transform="translate(-186.98 -293.89)"/&gt;&lt;path class="cls-1" d="M253.64,496.89a9,9,0,0,1-.51-1.08c-.61-3.76,1.1-8.76-1.49-11.05S244,484.15,240,484c-3.66-.14-7.35.21-11-.1s-4.78,1-4.71,4.4a42.09,42.09,0,0,1-.74,7.95,61.58,61.58,0,0,1-2.49-19.51c.1-2.63,1-3.83,3.9-3.78q13.49.23,27,0c2.85,0,3.81,1.1,3.92,3.76C256.18,483.39,255.13,489.87,253.64,496.89Z" transform="translate(-186.98 -293.89)"/&gt;&lt;path class="cls-1" d="M254.14,469.49H224C228.8,465.29,245.94,465,254.14,469.49Z" transform="translate(-186.98 -293.89)"/&gt;&lt;path class="cls-1" d="M238.84,520.33c1.64,0,3.3-.11,4.93,0,1.1.1,3.06-.67,2.81,1.51-.15,1.3-.34,3.11-2.46,3.1-3.78,0-7.57,0-11.35,0-2.11,0-2.18-1.92-2.34-3.2-.23-1.78,1.47-1.33,2.49-1.38C234.89,520.27,236.86,520.34,238.84,520.33Z" transform="translate(-186.98 -293.89)"/&gt;&lt;path class="cls-1" d="M316.78,419a80.41,80.41,0,0,1-8.1-.47c-5.41-.79-8.45-4.64-8-9.65.48-4.85,4.41-8.13,9.83-7.74a73.05,73.05,0,0,0,13.95,0c17.82-2.17,28.33-13.31,29.48-31.41.06-1,0-2,.09-3,.35-5.8,3.79-9.36,9-9.27,4.89.09,8.64,3.72,8.53,9.17-.26,14.24-4.08,27.29-14.32,37.77C346.39,415.57,332.64,419,316.78,419Z" transform="translate(-186.98 -293.89)"/&gt;&lt;/</a:t>
            </a:r>
            <a:r>
              <a:rPr lang="en-US" dirty="0" err="1"/>
              <a:t>svg</a:t>
            </a:r>
            <a:r>
              <a:rPr lang="en-US" dirty="0"/>
              <a:t>&gt;&lt;</a:t>
            </a:r>
            <a:r>
              <a:rPr lang="en-US" dirty="0" err="1"/>
              <a:t>svg</a:t>
            </a:r>
            <a:r>
              <a:rPr lang="en-US" dirty="0"/>
              <a:t> id="Layer_1" data-name="Layer 1" </a:t>
            </a:r>
            <a:r>
              <a:rPr lang="en-US" dirty="0" err="1"/>
              <a:t>xmlns</a:t>
            </a:r>
            <a:r>
              <a:rPr lang="en-US" dirty="0"/>
              <a:t>="http://www.w3.org/2000/svg" </a:t>
            </a:r>
            <a:r>
              <a:rPr lang="en-US" dirty="0" err="1"/>
              <a:t>viewBox</a:t>
            </a:r>
            <a:r>
              <a:rPr lang="en-US" dirty="0"/>
              <a:t>="0 0 223.96 256"&gt;&lt;</a:t>
            </a:r>
            <a:r>
              <a:rPr lang="en-US" dirty="0" err="1"/>
              <a:t>defs</a:t>
            </a:r>
            <a:r>
              <a:rPr lang="en-US" dirty="0"/>
              <a:t>&gt;&lt;style&gt;.cls-1{fill:#</a:t>
            </a:r>
            <a:r>
              <a:rPr lang="en-US" dirty="0" err="1"/>
              <a:t>fff</a:t>
            </a:r>
            <a:r>
              <a:rPr lang="en-US" dirty="0"/>
              <a:t>;}&lt;/style&gt;&lt;/</a:t>
            </a:r>
            <a:r>
              <a:rPr lang="en-US" dirty="0" err="1"/>
              <a:t>defs</a:t>
            </a:r>
            <a:r>
              <a:rPr lang="en-US" dirty="0"/>
              <a:t>&gt;&lt;path class="cls-1" d="M-269,263.89h-7c-11.1-6-13-11-8.68-23.21A241.46,241.46,0,0,0-276.49,213c1.76-7.81,3.1-15.7,2.4-23.76-.55-6.32-2.61-9.14-7.75-10.15a60.89,60.89,0,0,0-23.34,0,8.39,8.39,0,0,0-7.22,7.26,47.38,47.38,0,0,0-.1,15.4c1.82,13.42,5.73,26.3,10.22,39,4.3,12.18,2.37,17.22-8.72,23.19h-7c-6.27-3-9.41-8.16-11.51-14.63-5.76-17.77-11.42-35.52-11.91-54.42-.26-10,1.25-19.56,6.78-28.2,1.41-2.2,2.39-2.51,4.42-.58a82.77,82.77,0,0,0,9,7.17c6.1,4.33,12.59,3.65,16.35-1.52s2.47-11.65-3.44-16.05a76.56,76.56,0,0,1-10.59-9.11c-2.83-3-4.55-6.29-4.18-10.72.4-4.67.09-9.41.09-15-5.54,7.49-5.68,15.23-1,22.58,3.75,5.87,9.12,10.07,14.62,14.17,4.75,3.54,5.77,8.44,2.87,12.57-3.06,4.36-8.11,5-13.19,1.5-7-4.85-13.44-10.42-18.26-17.58-8.46-12.57-9.32-25.7-2.47-39.23,3.58-7.08,8.8-12.86,14.68-18.14a18.64,18.64,0,0,1,13.22-4.82c12.66,0,25.33.12,38,0a12.58,12.58,0,0,1,11.63,6.31,38.82,38.82,0,0,0,9.2,10.22c1.23-1.18.79-2.41.92-3.49C-251.72,96-250.6,87.06-246,79c1.08-1.89,2.39-3.42,2.38-6.15,0-2.45,2.52-5.74,5.68-5,6.78,1.69,12.87,5,15.27,12.19,2,6,6.29,9.16,11.69,11.37,3.13,1.29,5.12.85,6.09-3.07a170.14,170.14,0,0,0,5-34,10.46,10.46,0,0,0-2.25-7.29,24.44,24.44,0,0,1,5.75-34.83c2.91-2,6.39-2.65,9.39-4.38h9c1.67.67,3.34,1.33,5,2a24.65,24.65,0,0,1,14.87,26.25C-159.69,47-168.8,55.82-179.46,56.93c-5.94.61-6.1.84-5.12,7.31,8.29-6.63,26.76-4.66,34.41,2.69a66.14,66.14,0,0,1,15.77,24c13,33.32,15.1,68,12.16,103.21-.27,3.23-2.47,4.54-5,5.55a60.91,60.91,0,0,1-18.51,3.86c-3.94.27-4.44,1.9-4.52,5.22-.33,13.49-.94,27-1.4,40.46-.16,4.6-1.79,8.48-5.58,11.18a13,13,0,0,1-14.16,1.15,13,13,0,0,1-7.5-12.58c.29-13.16.64-26.32,1.25-39.46.18-3.81-.43-5.45-4.79-5.93-11.58-1.28-13.28-3.49-13.83-15.27a209.87,209.87,0,0,1,.81-25.45c.52-7,1-14,1.56-22-3.28,2.17-6,2.08-8.64,1.93-5.64-.32-11.3-.62-16.92-1.26-2.48-.28-3.32,0-2.92,2.73a31.93,31.93,0,0,1,0,10.46c-.86,4.72-2.08,9.39-7.64,10.55s-9.26-1.82-12.39-5.79c-3.9-4.94-5.94-10.79-7.32-16.8-.72-3.13-1.61-5.63-5-6.66-1.87-.56-3.65-2.14-3.07-4,1.76-5.63-2.51-6.33-6.09-8.48,0,10.24,0,19.9,0,29.55,0,1.37,0,2.62,1.35,3.5,15.28,10.22,17.83,25.56,16.84,42.25-1,17.46-6.39,33.91-11.7,50.4C-259.55,255.75-262.68,261-269,263.89Zm37.94-147.52c-4.46.48-7.92-2-11.56-3.62-3.25-1.46-4.86-.71-6.13,2.43q-2.79,6.94-6.06,13.68c-1.36,2.8-1.08,4.56,2,5.86q10.8,4.54,21.45,9.46c2.72,1.25,4.72.91,5.35-2.06,1.42-6.63,5.65-8.08,11.64-7a21,21,0,0,0,4.48-.05c30.51-1.21,51.21-22.43,51.72-53,.08-4.22-.92-7.95-4.43-10.6a10.24,10.24,0,0,0-11.29-1.15c-4.1,2-6,5.48-6.17,10.07-.28,9.22-2.37,17.83-9.15,24.64-1.15,1.15-2.83,3-3.93,2.77-4.39-.87-7.33,1-10.13,3.91a4.83,4.83,0,0,1-5.15.92c-1-.33,1.06-1.71-.23-2.42-.24.24-.57.42-.71.71a3.68,3.68,0,0,1-4.44,2.32c-3.07-.73-.31-2.22-.31-3.35,0-1.41-1.24-1.44-2.05-1.71-8.13-2.76-14.34-8.2-20.36-14-4.6-4.46-6.82-9.15-3.51-15.74-.95.29-1,1-1.4,1.59-5.37,8.49-6.3,18.09-7.08,27.74-.16,2,1,1.8,2.46,2C-240.45,110.55-235.89,113.76-231.06,116.37Zm-14.63,24.34a41.86,41.86,0,0,0,5.78,14.92c2.07,3.11,4.63,6.2,8.82,5.23s4-5.16,4.39-8.54c.18-1.71,1-4.6-.92-4.91C-233.95,146.4-239,142.17-245.69,140.71ZM-200.5,89.3a4.89,4.89,0,0,0,3.85-2.71c5.7-8.83,6.13-19.09,7.47-29,.35-2.59-3.19-2.32-5-3.16-1.32-.63-1.41,1-1.45,1.9A178.19,178.19,0,0,1-200.5,89.3Zm37.38,68.75c-5,1.25-10,2.56-15,3.72-1.72.4-1.54,1.29-1.16,2.54s.54,2.38,2.24,1.81l14.62-4.84a1.64,1.64,0,0,0,1.24-2.27C-161.46,158-162.25,157.94-163.12,158.05Z" transform="translate(345.02 -7.89)"/&gt;&lt;path class="cls-1" d="M-283.47,87.11a25.36,25.36,0,0,1-25.75-25.53,25.48,25.48,0,0,1,25.65-25.69A25.66,25.66,0,0,1-258,61.23,25.52,25.52,0,0,1-283.47,87.11Z" transform="translate(345.02 -7.89)"/&gt;&lt;path class="cls-1" d="M-278.36,210.89a9,9,0,0,1-.51-1.08c-.61-3.76,1.1-8.76-1.49-11.05s-7.65-.61-11.6-.76c-3.66-.14-7.35.21-11-.1s-4.78,1-4.71,4.4a42.09,42.09,0,0,1-.74,7.95,61.58,61.58,0,0,1-2.49-19.51c.1-2.63,1-3.83,3.9-3.78q13.49.22,27,0c2.85,0,3.81,1.1,3.92,3.76C-275.82,197.39-276.87,203.87-278.36,210.89Z" transform="translate(345.02 -7.89)"/&gt;&lt;path class="cls-1" d="M-277.86,183.49H-308C-303.2,179.29-286.06,179-277.86,183.49Z" transform="translate(345.02 -7.89)"/&gt;&lt;path class="cls-1" d="M-293.16,234.33c1.64,0,3.3-.11,4.93,0,1.1.1,3.06-.67,2.81,1.51-.15,1.3-.34,3.11-2.46,3.1-3.78,0-7.57,0-11.35,0-2.11,0-2.18-1.92-2.34-3.2-.23-1.78,1.47-1.33,2.49-1.38C-297.11,234.27-295.14,234.34-293.16,234.33Z" transform="translate(345.02 -7.89)"/&gt;&lt;path class="cls-1" d="M-215.22,133a80.41,80.41,0,0,1-8.1-.47c-5.41-.79-8.45-4.64-8-9.65.48-4.85,4.41-8.13,9.83-7.74a73.05,73.05,0,0,0,13.95,0c17.82-2.17,28.33-13.31,29.48-31.41.06-1,0-2,.09-3,.35-5.8,3.79-9.36,9-9.27,4.89.09,8.64,3.72,8.53,9.17-.26,14.24-4.08,27.29-14.32,37.77C-185.61,129.57-199.36,133-215.22,133Z" transform="translate(345.02 -7.89)"/&gt;&lt;/</a:t>
            </a:r>
            <a:r>
              <a:rPr lang="en-US" dirty="0" err="1"/>
              <a:t>svg</a:t>
            </a:r>
            <a:r>
              <a:rPr lang="en-US" dirty="0"/>
              <a:t>&gt;</a:t>
            </a:r>
          </a:p>
        </p:txBody>
      </p:sp>
      <p:sp>
        <p:nvSpPr>
          <p:cNvPr id="4" name="Slide Number Placeholder 3">
            <a:extLst>
              <a:ext uri="{FF2B5EF4-FFF2-40B4-BE49-F238E27FC236}">
                <a16:creationId xmlns:a16="http://schemas.microsoft.com/office/drawing/2014/main" id="{A12537A6-6747-0825-9A6E-ED2FEEA5AB14}"/>
              </a:ext>
            </a:extLst>
          </p:cNvPr>
          <p:cNvSpPr>
            <a:spLocks noGrp="1"/>
          </p:cNvSpPr>
          <p:nvPr>
            <p:ph type="sldNum" sz="quarter" idx="5"/>
          </p:nvPr>
        </p:nvSpPr>
        <p:spPr/>
        <p:txBody>
          <a:bodyPr/>
          <a:lstStyle/>
          <a:p>
            <a:fld id="{1A7C8A72-5E1F-4A22-95E2-E10983AE30CC}" type="slidenum">
              <a:rPr lang="en-US" smtClean="0"/>
              <a:t>26</a:t>
            </a:fld>
            <a:endParaRPr lang="en-US"/>
          </a:p>
        </p:txBody>
      </p:sp>
    </p:spTree>
    <p:extLst>
      <p:ext uri="{BB962C8B-B14F-4D97-AF65-F5344CB8AC3E}">
        <p14:creationId xmlns:p14="http://schemas.microsoft.com/office/powerpoint/2010/main" val="400971794"/>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D518-2F78-097C-ED55-2C50BE181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7FEE5-9DD6-E18F-C74F-BD91AB4CA7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9F490C-3256-E722-295A-2DA3728D01AA}"/>
              </a:ext>
            </a:extLst>
          </p:cNvPr>
          <p:cNvSpPr>
            <a:spLocks noGrp="1"/>
          </p:cNvSpPr>
          <p:nvPr>
            <p:ph type="dt" sz="half" idx="10"/>
          </p:nvPr>
        </p:nvSpPr>
        <p:spPr/>
        <p:txBody>
          <a:bodyPr/>
          <a:lstStyle/>
          <a:p>
            <a:fld id="{B127E40B-62EB-4964-A0E8-8B5936E1A721}" type="datetimeFigureOut">
              <a:rPr lang="en-US" smtClean="0"/>
              <a:t>11/21/2025</a:t>
            </a:fld>
            <a:endParaRPr lang="en-US"/>
          </a:p>
        </p:txBody>
      </p:sp>
      <p:sp>
        <p:nvSpPr>
          <p:cNvPr id="5" name="Footer Placeholder 4">
            <a:extLst>
              <a:ext uri="{FF2B5EF4-FFF2-40B4-BE49-F238E27FC236}">
                <a16:creationId xmlns:a16="http://schemas.microsoft.com/office/drawing/2014/main" id="{486217E2-E1B8-BCC0-1351-9EAD2FDA3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6A087-51AD-C5C6-050A-D619CDD91420}"/>
              </a:ext>
            </a:extLst>
          </p:cNvPr>
          <p:cNvSpPr>
            <a:spLocks noGrp="1"/>
          </p:cNvSpPr>
          <p:nvPr>
            <p:ph type="sldNum" sz="quarter" idx="12"/>
          </p:nvPr>
        </p:nvSpPr>
        <p:spPr/>
        <p:txBody>
          <a:bodyPr/>
          <a:lstStyle/>
          <a:p>
            <a:fld id="{F49D53B4-600C-4D5D-BB90-31477EAD75F5}" type="slidenum">
              <a:rPr lang="en-US" smtClean="0"/>
              <a:t>‹#›</a:t>
            </a:fld>
            <a:endParaRPr lang="en-US"/>
          </a:p>
        </p:txBody>
      </p:sp>
    </p:spTree>
    <p:extLst>
      <p:ext uri="{BB962C8B-B14F-4D97-AF65-F5344CB8AC3E}">
        <p14:creationId xmlns:p14="http://schemas.microsoft.com/office/powerpoint/2010/main" val="1814416608"/>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1.xml" Id="rId1" /></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43370B-5899-EFB7-74E9-3513EA3D1E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F4303E-910C-C7DF-9B8E-1907DE8285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ABC58-97CE-F7E2-2142-56BB5C88E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127E40B-62EB-4964-A0E8-8B5936E1A721}" type="datetimeFigureOut">
              <a:rPr lang="en-US" smtClean="0"/>
              <a:t>11/21/2025</a:t>
            </a:fld>
            <a:endParaRPr lang="en-US"/>
          </a:p>
        </p:txBody>
      </p:sp>
      <p:sp>
        <p:nvSpPr>
          <p:cNvPr id="5" name="Footer Placeholder 4">
            <a:extLst>
              <a:ext uri="{FF2B5EF4-FFF2-40B4-BE49-F238E27FC236}">
                <a16:creationId xmlns:a16="http://schemas.microsoft.com/office/drawing/2014/main" id="{152774B7-760C-2F29-895E-6C93B05473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B859F9-7F98-CAB2-C942-987A70BF3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9D53B4-600C-4D5D-BB90-31477EAD75F5}" type="slidenum">
              <a:rPr lang="en-US" smtClean="0"/>
              <a:t>‹#›</a:t>
            </a:fld>
            <a:endParaRPr lang="en-US"/>
          </a:p>
        </p:txBody>
      </p:sp>
    </p:spTree>
    <p:extLst>
      <p:ext uri="{BB962C8B-B14F-4D97-AF65-F5344CB8AC3E}">
        <p14:creationId xmlns:p14="http://schemas.microsoft.com/office/powerpoint/2010/main" val="260401925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jpg"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11.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12.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13.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14.xml.rels>&#65279;<?xml version="1.0" encoding="utf-8"?><Relationships xmlns="http://schemas.openxmlformats.org/package/2006/relationships"><Relationship Type="http://schemas.openxmlformats.org/officeDocument/2006/relationships/image" Target="/ppt/media/image3.jpg" Id="rId3" /><Relationship Type="http://schemas.openxmlformats.org/officeDocument/2006/relationships/image" Target="/ppt/media/image7.jpg" Id="rId7"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6.jpg" Id="rId6" /><Relationship Type="http://schemas.openxmlformats.org/officeDocument/2006/relationships/image" Target="/ppt/media/image5.jpg" Id="rId5" /><Relationship Type="http://schemas.openxmlformats.org/officeDocument/2006/relationships/image" Target="/ppt/media/image4.jpg" Id="rId4" /></Relationships>
</file>

<file path=ppt/slides/_rels/slide15.xml.rels>&#65279;<?xml version="1.0" encoding="utf-8"?><Relationships xmlns="http://schemas.openxmlformats.org/package/2006/relationships"><Relationship Type="http://schemas.openxmlformats.org/officeDocument/2006/relationships/image" Target="/ppt/media/image3.jpg" Id="rId3" /><Relationship Type="http://schemas.openxmlformats.org/officeDocument/2006/relationships/image" Target="/ppt/media/image7.jpg" Id="rId7"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6.jpg" Id="rId6" /><Relationship Type="http://schemas.openxmlformats.org/officeDocument/2006/relationships/image" Target="/ppt/media/image5.jpg" Id="rId5" /><Relationship Type="http://schemas.openxmlformats.org/officeDocument/2006/relationships/image" Target="/ppt/media/image4.jpg" Id="rId4" /></Relationships>
</file>

<file path=ppt/slides/_rels/slide16.xml.rels>&#65279;<?xml version="1.0" encoding="utf-8"?><Relationships xmlns="http://schemas.openxmlformats.org/package/2006/relationships"><Relationship Type="http://schemas.openxmlformats.org/officeDocument/2006/relationships/image" Target="/ppt/media/image3.jpg" Id="rId3" /><Relationship Type="http://schemas.openxmlformats.org/officeDocument/2006/relationships/image" Target="/ppt/media/image7.jpg" Id="rId7"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6.jpg" Id="rId6" /><Relationship Type="http://schemas.openxmlformats.org/officeDocument/2006/relationships/image" Target="/ppt/media/image5.jpg" Id="rId5" /><Relationship Type="http://schemas.openxmlformats.org/officeDocument/2006/relationships/image" Target="/ppt/media/image4.jpg" Id="rId4" /></Relationships>
</file>

<file path=ppt/slides/_rels/slide17.xml.rels>&#65279;<?xml version="1.0" encoding="utf-8"?><Relationships xmlns="http://schemas.openxmlformats.org/package/2006/relationships"><Relationship Type="http://schemas.openxmlformats.org/officeDocument/2006/relationships/image" Target="/ppt/media/image3.jpg" Id="rId3" /><Relationship Type="http://schemas.openxmlformats.org/officeDocument/2006/relationships/image" Target="/ppt/media/image7.jpg" Id="rId7"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6.jpg" Id="rId6" /><Relationship Type="http://schemas.openxmlformats.org/officeDocument/2006/relationships/image" Target="/ppt/media/image5.jpg" Id="rId5" /><Relationship Type="http://schemas.openxmlformats.org/officeDocument/2006/relationships/image" Target="/ppt/media/image4.jpg" Id="rId4" /></Relationships>
</file>

<file path=ppt/slides/_rels/slide18.xml.rels>&#65279;<?xml version="1.0" encoding="utf-8"?><Relationships xmlns="http://schemas.openxmlformats.org/package/2006/relationships"><Relationship Type="http://schemas.openxmlformats.org/officeDocument/2006/relationships/image" Target="/ppt/media/image3.jpg" Id="rId3" /><Relationship Type="http://schemas.openxmlformats.org/officeDocument/2006/relationships/image" Target="/ppt/media/image7.jpg" Id="rId7"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6.jpg" Id="rId6" /><Relationship Type="http://schemas.openxmlformats.org/officeDocument/2006/relationships/image" Target="/ppt/media/image5.jpg" Id="rId5" /><Relationship Type="http://schemas.openxmlformats.org/officeDocument/2006/relationships/image" Target="/ppt/media/image4.jpg" Id="rId4" /></Relationships>
</file>

<file path=ppt/slides/_rels/slide19.xml.rels>&#65279;<?xml version="1.0" encoding="utf-8"?><Relationships xmlns="http://schemas.openxmlformats.org/package/2006/relationships"><Relationship Type="http://schemas.openxmlformats.org/officeDocument/2006/relationships/image" Target="/ppt/media/image3.jpg" Id="rId3" /><Relationship Type="http://schemas.openxmlformats.org/officeDocument/2006/relationships/image" Target="/ppt/media/image7.jpg" Id="rId7"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6.jpg" Id="rId6" /><Relationship Type="http://schemas.openxmlformats.org/officeDocument/2006/relationships/image" Target="/ppt/media/image5.jpg" Id="rId5" /><Relationship Type="http://schemas.openxmlformats.org/officeDocument/2006/relationships/image" Target="/ppt/media/image4.jpg" Id="rId4" /></Relationships>
</file>

<file path=ppt/slides/_rels/slide2.xml.rels>&#65279;<?xml version="1.0" encoding="utf-8"?><Relationships xmlns="http://schemas.openxmlformats.org/package/2006/relationships"><Relationship Type="http://schemas.openxmlformats.org/officeDocument/2006/relationships/image" Target="/ppt/media/image1.jpg" Id="rId2" /><Relationship Type="http://schemas.openxmlformats.org/officeDocument/2006/relationships/slideLayout" Target="/ppt/slideLayouts/slideLayout1.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2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22.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23.xml.rels>&#65279;<?xml version="1.0" encoding="utf-8"?><Relationships xmlns="http://schemas.openxmlformats.org/package/2006/relationships"><Relationship Type="http://schemas.openxmlformats.org/officeDocument/2006/relationships/image" Target="/ppt/media/image2.jpg" Id="rId3" /><Relationship Type="http://schemas.openxmlformats.org/officeDocument/2006/relationships/notesSlide" Target="/ppt/notesSlides/notesSlide1.xml" Id="rId2" /><Relationship Type="http://schemas.openxmlformats.org/officeDocument/2006/relationships/slideLayout" Target="/ppt/slideLayouts/slideLayout1.xml" Id="rId1" /></Relationships>
</file>

<file path=ppt/slides/_rels/slide24.xml.rels>&#65279;<?xml version="1.0" encoding="utf-8"?><Relationships xmlns="http://schemas.openxmlformats.org/package/2006/relationships"><Relationship Type="http://schemas.openxmlformats.org/officeDocument/2006/relationships/image" Target="/ppt/media/image2.jpg" Id="rId3" /><Relationship Type="http://schemas.openxmlformats.org/officeDocument/2006/relationships/notesSlide" Target="/ppt/notesSlides/notesSlide2.xml" Id="rId2" /><Relationship Type="http://schemas.openxmlformats.org/officeDocument/2006/relationships/slideLayout" Target="/ppt/slideLayouts/slideLayout1.xml" Id="rId1" /><Relationship Type="http://schemas.openxmlformats.org/officeDocument/2006/relationships/image" Target="/ppt/media/image8.jpg" Id="rId4" /></Relationships>
</file>

<file path=ppt/slides/_rels/slide25.xml.rels>&#65279;<?xml version="1.0" encoding="utf-8"?><Relationships xmlns="http://schemas.openxmlformats.org/package/2006/relationships"><Relationship Type="http://schemas.openxmlformats.org/officeDocument/2006/relationships/image" Target="/ppt/media/image2.jpg" Id="rId3" /><Relationship Type="http://schemas.openxmlformats.org/officeDocument/2006/relationships/notesSlide" Target="/ppt/notesSlides/notesSlide3.xml" Id="rId2" /><Relationship Type="http://schemas.openxmlformats.org/officeDocument/2006/relationships/slideLayout" Target="/ppt/slideLayouts/slideLayout1.xml" Id="rId1" /><Relationship Type="http://schemas.openxmlformats.org/officeDocument/2006/relationships/image" Target="/ppt/media/image9.jpg" Id="rId4" /></Relationships>
</file>

<file path=ppt/slides/_rels/slide26.xml.rels>&#65279;<?xml version="1.0" encoding="utf-8"?><Relationships xmlns="http://schemas.openxmlformats.org/package/2006/relationships"><Relationship Type="http://schemas.openxmlformats.org/officeDocument/2006/relationships/image" Target="/ppt/media/image2.jpg" Id="rId3" /><Relationship Type="http://schemas.openxmlformats.org/officeDocument/2006/relationships/notesSlide" Target="/ppt/notesSlides/notesSlide4.xml" Id="rId2" /><Relationship Type="http://schemas.openxmlformats.org/officeDocument/2006/relationships/slideLayout" Target="/ppt/slideLayouts/slideLayout1.xml" Id="rId1" /><Relationship Type="http://schemas.openxmlformats.org/officeDocument/2006/relationships/image" Target="/ppt/media/image10.jpg" Id="rId4" /></Relationships>
</file>

<file path=ppt/slides/_rels/slide27.xml.rels>&#65279;<?xml version="1.0" encoding="utf-8"?><Relationships xmlns="http://schemas.openxmlformats.org/package/2006/relationships"><Relationship Type="http://schemas.openxmlformats.org/officeDocument/2006/relationships/image" Target="/ppt/media/image11.jpg" Id="rId3" /><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28.xml.rels>&#65279;<?xml version="1.0" encoding="utf-8"?><Relationships xmlns="http://schemas.openxmlformats.org/package/2006/relationships"><Relationship Type="http://schemas.openxmlformats.org/officeDocument/2006/relationships/image" Target="/ppt/media/image12.jpg" Id="rId3" /><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29.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3.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30.xml.rels>&#65279;<?xml version="1.0" encoding="utf-8"?><Relationships xmlns="http://schemas.openxmlformats.org/package/2006/relationships"><Relationship Type="http://schemas.openxmlformats.org/officeDocument/2006/relationships/image" Target="/ppt/media/image13.jpeg" Id="rId3" /><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31.xml.rels>&#65279;<?xml version="1.0" encoding="utf-8"?><Relationships xmlns="http://schemas.openxmlformats.org/package/2006/relationships"><Relationship Type="http://schemas.openxmlformats.org/officeDocument/2006/relationships/image" Target="/ppt/media/image14.jpeg" Id="rId3" /><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32.xml.rels>&#65279;<?xml version="1.0" encoding="utf-8"?><Relationships xmlns="http://schemas.openxmlformats.org/package/2006/relationships"><Relationship Type="http://schemas.openxmlformats.org/officeDocument/2006/relationships/image" Target="/ppt/media/image15.jpg" Id="rId3"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16.jpg" Id="rId4" /></Relationships>
</file>

<file path=ppt/slides/_rels/slide33.xml.rels>&#65279;<?xml version="1.0" encoding="utf-8"?><Relationships xmlns="http://schemas.openxmlformats.org/package/2006/relationships"><Relationship Type="http://schemas.openxmlformats.org/officeDocument/2006/relationships/image" Target="/ppt/media/image17.jpg" Id="rId3" /><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34.xml.rels>&#65279;<?xml version="1.0" encoding="utf-8"?><Relationships xmlns="http://schemas.openxmlformats.org/package/2006/relationships"><Relationship Type="http://schemas.openxmlformats.org/officeDocument/2006/relationships/image" Target="/ppt/media/image18.jpg" Id="rId3" /><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35.xml.rels>&#65279;<?xml version="1.0" encoding="utf-8"?><Relationships xmlns="http://schemas.openxmlformats.org/package/2006/relationships"><Relationship Type="http://schemas.openxmlformats.org/officeDocument/2006/relationships/image" Target="/ppt/media/image19.jpeg" Id="rId3" /><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36.xml.rels>&#65279;<?xml version="1.0" encoding="utf-8"?><Relationships xmlns="http://schemas.openxmlformats.org/package/2006/relationships"><Relationship Type="http://schemas.openxmlformats.org/officeDocument/2006/relationships/image" Target="/ppt/media/image20.jpeg" Id="rId3" /><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37.xml.rels>&#65279;<?xml version="1.0" encoding="utf-8"?><Relationships xmlns="http://schemas.openxmlformats.org/package/2006/relationships"><Relationship Type="http://schemas.openxmlformats.org/officeDocument/2006/relationships/image" Target="/ppt/media/image21.jpeg" Id="rId3"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22.jpeg" Id="rId4" /></Relationships>
</file>

<file path=ppt/slides/_rels/slide38.xml.rels>&#65279;<?xml version="1.0" encoding="utf-8"?><Relationships xmlns="http://schemas.openxmlformats.org/package/2006/relationships"><Relationship Type="http://schemas.openxmlformats.org/officeDocument/2006/relationships/image" Target="/ppt/media/image23.jpeg" Id="rId3"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24.jpeg" Id="rId4" /></Relationships>
</file>

<file path=ppt/slides/_rels/slide39.xml.rels>&#65279;<?xml version="1.0" encoding="utf-8"?><Relationships xmlns="http://schemas.openxmlformats.org/package/2006/relationships"><Relationship Type="http://schemas.openxmlformats.org/officeDocument/2006/relationships/image" Target="/ppt/media/image25.png" Id="rId3"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26.png" Id="rId4" /></Relationships>
</file>

<file path=ppt/slides/_rels/slide4.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40.xml.rels>&#65279;<?xml version="1.0" encoding="utf-8"?><Relationships xmlns="http://schemas.openxmlformats.org/package/2006/relationships"><Relationship Type="http://schemas.openxmlformats.org/officeDocument/2006/relationships/image" Target="/ppt/media/image27.jpeg" Id="rId3"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28.jpg" Id="rId4" /></Relationships>
</file>

<file path=ppt/slides/_rels/slide41.xml.rels>&#65279;<?xml version="1.0" encoding="utf-8"?><Relationships xmlns="http://schemas.openxmlformats.org/package/2006/relationships"><Relationship Type="http://schemas.openxmlformats.org/officeDocument/2006/relationships/image" Target="/ppt/media/image29.jpg" Id="rId3" /><Relationship Type="http://schemas.openxmlformats.org/officeDocument/2006/relationships/image" Target="/ppt/media/image2.jpg" Id="rId2" /><Relationship Type="http://schemas.openxmlformats.org/officeDocument/2006/relationships/slideLayout" Target="/ppt/slideLayouts/slideLayout1.xml" Id="rId1" /><Relationship Type="http://schemas.openxmlformats.org/officeDocument/2006/relationships/image" Target="/ppt/media/image30.jpg" Id="rId4" /></Relationships>
</file>

<file path=ppt/slides/_rels/slide42.xml.rels>&#65279;<?xml version="1.0" encoding="utf-8"?><Relationships xmlns="http://schemas.openxmlformats.org/package/2006/relationships"><Relationship Type="http://schemas.openxmlformats.org/officeDocument/2006/relationships/image" Target="/ppt/media/image31.png" Id="rId3" /><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43.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44.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45.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46.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5.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6.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7.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8.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_rels/slide9.xml.rels>&#65279;<?xml version="1.0" encoding="utf-8"?><Relationships xmlns="http://schemas.openxmlformats.org/package/2006/relationships"><Relationship Type="http://schemas.openxmlformats.org/officeDocument/2006/relationships/image" Target="/ppt/media/image2.jpg" Id="rId2" /><Relationship Type="http://schemas.openxmlformats.org/officeDocument/2006/relationships/slideLayout" Target="/ppt/slideLayouts/slideLayout1.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using a machine&#10;&#10;AI-generated content may be incorrect.">
            <a:extLst>
              <a:ext uri="{FF2B5EF4-FFF2-40B4-BE49-F238E27FC236}">
                <a16:creationId xmlns:a16="http://schemas.microsoft.com/office/drawing/2014/main" id="{E9CFEB71-3FD5-4E9D-D7D4-675E08915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891"/>
            <a:ext cx="12192000" cy="8155781"/>
          </a:xfrm>
          <a:prstGeom prst="rect">
            <a:avLst/>
          </a:prstGeom>
        </p:spPr>
      </p:pic>
      <p:sp>
        <p:nvSpPr>
          <p:cNvPr id="13" name="TextBox 12">
            <a:extLst>
              <a:ext uri="{FF2B5EF4-FFF2-40B4-BE49-F238E27FC236}">
                <a16:creationId xmlns:a16="http://schemas.microsoft.com/office/drawing/2014/main" id="{4328B8FE-E9E0-B492-36E7-E62B7C5B49F3}"/>
              </a:ext>
            </a:extLst>
          </p:cNvPr>
          <p:cNvSpPr txBox="1"/>
          <p:nvPr/>
        </p:nvSpPr>
        <p:spPr>
          <a:xfrm>
            <a:off x="6448341" y="-648891"/>
            <a:ext cx="12192000" cy="8155781"/>
          </a:xfrm>
          <a:custGeom>
            <a:avLst/>
            <a:gdLst/>
            <a:ahLst/>
            <a:cxnLst/>
            <a:rect l="l" t="t" r="r" b="b"/>
            <a:pathLst>
              <a:path w="12192000" h="8155781">
                <a:moveTo>
                  <a:pt x="2259605" y="5250246"/>
                </a:moveTo>
                <a:lnTo>
                  <a:pt x="2259605" y="5281844"/>
                </a:lnTo>
                <a:cubicBezTo>
                  <a:pt x="2254539" y="5288510"/>
                  <a:pt x="2247772" y="5294444"/>
                  <a:pt x="2239306" y="5299643"/>
                </a:cubicBezTo>
                <a:cubicBezTo>
                  <a:pt x="2230840" y="5304843"/>
                  <a:pt x="2221607" y="5307443"/>
                  <a:pt x="2211608" y="5307443"/>
                </a:cubicBezTo>
                <a:cubicBezTo>
                  <a:pt x="2203475" y="5307443"/>
                  <a:pt x="2196842" y="5305443"/>
                  <a:pt x="2191709" y="5301443"/>
                </a:cubicBezTo>
                <a:cubicBezTo>
                  <a:pt x="2186576" y="5297443"/>
                  <a:pt x="2184010" y="5291310"/>
                  <a:pt x="2184010" y="5283044"/>
                </a:cubicBezTo>
                <a:cubicBezTo>
                  <a:pt x="2184010" y="5271578"/>
                  <a:pt x="2189610" y="5263279"/>
                  <a:pt x="2200809" y="5258146"/>
                </a:cubicBezTo>
                <a:cubicBezTo>
                  <a:pt x="2212008" y="5253013"/>
                  <a:pt x="2231607" y="5250379"/>
                  <a:pt x="2259605" y="5250246"/>
                </a:cubicBezTo>
                <a:close/>
                <a:moveTo>
                  <a:pt x="3258307" y="5182650"/>
                </a:moveTo>
                <a:cubicBezTo>
                  <a:pt x="3269906" y="5182650"/>
                  <a:pt x="3279006" y="5185383"/>
                  <a:pt x="3285605" y="5190850"/>
                </a:cubicBezTo>
                <a:cubicBezTo>
                  <a:pt x="3292205" y="5196316"/>
                  <a:pt x="3296871" y="5203649"/>
                  <a:pt x="3299604" y="5212848"/>
                </a:cubicBezTo>
                <a:cubicBezTo>
                  <a:pt x="3302338" y="5222048"/>
                  <a:pt x="3303704" y="5232247"/>
                  <a:pt x="3303704" y="5243447"/>
                </a:cubicBezTo>
                <a:cubicBezTo>
                  <a:pt x="3303704" y="5254379"/>
                  <a:pt x="3302338" y="5264378"/>
                  <a:pt x="3299604" y="5273445"/>
                </a:cubicBezTo>
                <a:cubicBezTo>
                  <a:pt x="3296871" y="5282511"/>
                  <a:pt x="3292205" y="5289744"/>
                  <a:pt x="3285605" y="5295143"/>
                </a:cubicBezTo>
                <a:cubicBezTo>
                  <a:pt x="3279006" y="5300543"/>
                  <a:pt x="3269906" y="5303243"/>
                  <a:pt x="3258307" y="5303243"/>
                </a:cubicBezTo>
                <a:cubicBezTo>
                  <a:pt x="3246974" y="5303243"/>
                  <a:pt x="3238075" y="5300543"/>
                  <a:pt x="3231608" y="5295143"/>
                </a:cubicBezTo>
                <a:cubicBezTo>
                  <a:pt x="3225142" y="5289744"/>
                  <a:pt x="3220576" y="5282511"/>
                  <a:pt x="3217910" y="5273445"/>
                </a:cubicBezTo>
                <a:cubicBezTo>
                  <a:pt x="3215243" y="5264378"/>
                  <a:pt x="3213910" y="5254379"/>
                  <a:pt x="3213910" y="5243447"/>
                </a:cubicBezTo>
                <a:cubicBezTo>
                  <a:pt x="3213910" y="5232247"/>
                  <a:pt x="3215243" y="5222048"/>
                  <a:pt x="3217910" y="5212848"/>
                </a:cubicBezTo>
                <a:cubicBezTo>
                  <a:pt x="3220576" y="5203649"/>
                  <a:pt x="3225142" y="5196316"/>
                  <a:pt x="3231608" y="5190850"/>
                </a:cubicBezTo>
                <a:cubicBezTo>
                  <a:pt x="3238075" y="5185383"/>
                  <a:pt x="3246974" y="5182650"/>
                  <a:pt x="3258307" y="5182650"/>
                </a:cubicBezTo>
                <a:close/>
                <a:moveTo>
                  <a:pt x="1239008" y="5182650"/>
                </a:moveTo>
                <a:cubicBezTo>
                  <a:pt x="1250606" y="5182650"/>
                  <a:pt x="1259706" y="5185383"/>
                  <a:pt x="1266305" y="5190850"/>
                </a:cubicBezTo>
                <a:cubicBezTo>
                  <a:pt x="1272906" y="5196316"/>
                  <a:pt x="1277571" y="5203649"/>
                  <a:pt x="1280305" y="5212848"/>
                </a:cubicBezTo>
                <a:cubicBezTo>
                  <a:pt x="1283038" y="5222048"/>
                  <a:pt x="1284404" y="5232247"/>
                  <a:pt x="1284404" y="5243447"/>
                </a:cubicBezTo>
                <a:cubicBezTo>
                  <a:pt x="1284404" y="5254379"/>
                  <a:pt x="1283038" y="5264378"/>
                  <a:pt x="1280305" y="5273445"/>
                </a:cubicBezTo>
                <a:cubicBezTo>
                  <a:pt x="1277571" y="5282511"/>
                  <a:pt x="1272906" y="5289744"/>
                  <a:pt x="1266305" y="5295143"/>
                </a:cubicBezTo>
                <a:cubicBezTo>
                  <a:pt x="1259706" y="5300543"/>
                  <a:pt x="1250606" y="5303243"/>
                  <a:pt x="1239008" y="5303243"/>
                </a:cubicBezTo>
                <a:cubicBezTo>
                  <a:pt x="1227674" y="5303243"/>
                  <a:pt x="1218775" y="5300543"/>
                  <a:pt x="1212309" y="5295143"/>
                </a:cubicBezTo>
                <a:cubicBezTo>
                  <a:pt x="1205843" y="5289744"/>
                  <a:pt x="1201276" y="5282511"/>
                  <a:pt x="1198610" y="5273445"/>
                </a:cubicBezTo>
                <a:cubicBezTo>
                  <a:pt x="1195943" y="5264378"/>
                  <a:pt x="1194610" y="5254379"/>
                  <a:pt x="1194610" y="5243447"/>
                </a:cubicBezTo>
                <a:cubicBezTo>
                  <a:pt x="1194610" y="5232247"/>
                  <a:pt x="1195943" y="5222048"/>
                  <a:pt x="1198610" y="5212848"/>
                </a:cubicBezTo>
                <a:cubicBezTo>
                  <a:pt x="1201276" y="5203649"/>
                  <a:pt x="1205843" y="5196316"/>
                  <a:pt x="1212309" y="5190850"/>
                </a:cubicBezTo>
                <a:cubicBezTo>
                  <a:pt x="1218775" y="5185383"/>
                  <a:pt x="1227674" y="5182650"/>
                  <a:pt x="1239008" y="5182650"/>
                </a:cubicBezTo>
                <a:close/>
                <a:moveTo>
                  <a:pt x="4599332" y="5179051"/>
                </a:moveTo>
                <a:cubicBezTo>
                  <a:pt x="4611332" y="5179051"/>
                  <a:pt x="4621164" y="5182417"/>
                  <a:pt x="4628830" y="5189150"/>
                </a:cubicBezTo>
                <a:cubicBezTo>
                  <a:pt x="4636496" y="5195883"/>
                  <a:pt x="4640530" y="5206049"/>
                  <a:pt x="4640930" y="5219648"/>
                </a:cubicBezTo>
                <a:lnTo>
                  <a:pt x="4556334" y="5219648"/>
                </a:lnTo>
                <a:cubicBezTo>
                  <a:pt x="4557134" y="5206449"/>
                  <a:pt x="4561434" y="5196383"/>
                  <a:pt x="4569234" y="5189450"/>
                </a:cubicBezTo>
                <a:cubicBezTo>
                  <a:pt x="4577034" y="5182517"/>
                  <a:pt x="4587066" y="5179051"/>
                  <a:pt x="4599332" y="5179051"/>
                </a:cubicBezTo>
                <a:close/>
                <a:moveTo>
                  <a:pt x="4129938" y="5145253"/>
                </a:moveTo>
                <a:lnTo>
                  <a:pt x="4129938" y="5272645"/>
                </a:lnTo>
                <a:cubicBezTo>
                  <a:pt x="4129938" y="5295177"/>
                  <a:pt x="4135337" y="5312542"/>
                  <a:pt x="4146136" y="5324742"/>
                </a:cubicBezTo>
                <a:cubicBezTo>
                  <a:pt x="4156936" y="5336941"/>
                  <a:pt x="4172202" y="5343041"/>
                  <a:pt x="4191934" y="5343041"/>
                </a:cubicBezTo>
                <a:cubicBezTo>
                  <a:pt x="4208866" y="5343041"/>
                  <a:pt x="4222998" y="5339774"/>
                  <a:pt x="4234331" y="5333241"/>
                </a:cubicBezTo>
                <a:cubicBezTo>
                  <a:pt x="4245664" y="5326708"/>
                  <a:pt x="4254597" y="5319309"/>
                  <a:pt x="4261130" y="5311042"/>
                </a:cubicBezTo>
                <a:lnTo>
                  <a:pt x="4261930" y="5340441"/>
                </a:lnTo>
                <a:lnTo>
                  <a:pt x="4313126" y="5340441"/>
                </a:lnTo>
                <a:lnTo>
                  <a:pt x="4313126" y="5145253"/>
                </a:lnTo>
                <a:lnTo>
                  <a:pt x="4260130" y="5145253"/>
                </a:lnTo>
                <a:lnTo>
                  <a:pt x="4260130" y="5275645"/>
                </a:lnTo>
                <a:cubicBezTo>
                  <a:pt x="4254530" y="5282444"/>
                  <a:pt x="4247963" y="5288210"/>
                  <a:pt x="4240431" y="5292944"/>
                </a:cubicBezTo>
                <a:cubicBezTo>
                  <a:pt x="4232898" y="5297676"/>
                  <a:pt x="4223798" y="5300043"/>
                  <a:pt x="4213132" y="5300043"/>
                </a:cubicBezTo>
                <a:cubicBezTo>
                  <a:pt x="4205800" y="5300043"/>
                  <a:pt x="4199900" y="5298643"/>
                  <a:pt x="4195434" y="5295843"/>
                </a:cubicBezTo>
                <a:cubicBezTo>
                  <a:pt x="4190967" y="5293044"/>
                  <a:pt x="4187767" y="5289077"/>
                  <a:pt x="4185834" y="5283944"/>
                </a:cubicBezTo>
                <a:cubicBezTo>
                  <a:pt x="4183901" y="5278811"/>
                  <a:pt x="4182934" y="5272911"/>
                  <a:pt x="4182934" y="5266245"/>
                </a:cubicBezTo>
                <a:lnTo>
                  <a:pt x="4182934" y="5145253"/>
                </a:lnTo>
                <a:close/>
                <a:moveTo>
                  <a:pt x="2579339" y="5145253"/>
                </a:moveTo>
                <a:lnTo>
                  <a:pt x="2655334" y="5340441"/>
                </a:lnTo>
                <a:lnTo>
                  <a:pt x="2650935" y="5351040"/>
                </a:lnTo>
                <a:cubicBezTo>
                  <a:pt x="2648535" y="5357440"/>
                  <a:pt x="2644702" y="5362039"/>
                  <a:pt x="2639436" y="5364839"/>
                </a:cubicBezTo>
                <a:cubicBezTo>
                  <a:pt x="2634169" y="5367639"/>
                  <a:pt x="2627603" y="5369039"/>
                  <a:pt x="2619736" y="5369039"/>
                </a:cubicBezTo>
                <a:lnTo>
                  <a:pt x="2602138" y="5369039"/>
                </a:lnTo>
                <a:lnTo>
                  <a:pt x="2602138" y="5412036"/>
                </a:lnTo>
                <a:lnTo>
                  <a:pt x="2625936" y="5412036"/>
                </a:lnTo>
                <a:cubicBezTo>
                  <a:pt x="2640335" y="5412036"/>
                  <a:pt x="2652368" y="5410570"/>
                  <a:pt x="2662034" y="5407637"/>
                </a:cubicBezTo>
                <a:cubicBezTo>
                  <a:pt x="2671700" y="5404703"/>
                  <a:pt x="2679866" y="5399437"/>
                  <a:pt x="2686532" y="5391838"/>
                </a:cubicBezTo>
                <a:cubicBezTo>
                  <a:pt x="2693199" y="5384238"/>
                  <a:pt x="2699065" y="5373572"/>
                  <a:pt x="2704132" y="5359840"/>
                </a:cubicBezTo>
                <a:lnTo>
                  <a:pt x="2711331" y="5340441"/>
                </a:lnTo>
                <a:lnTo>
                  <a:pt x="2781527" y="5145253"/>
                </a:lnTo>
                <a:lnTo>
                  <a:pt x="2727930" y="5145253"/>
                </a:lnTo>
                <a:lnTo>
                  <a:pt x="2683933" y="5289644"/>
                </a:lnTo>
                <a:lnTo>
                  <a:pt x="2634536" y="5145253"/>
                </a:lnTo>
                <a:close/>
                <a:moveTo>
                  <a:pt x="2369612" y="5145253"/>
                </a:moveTo>
                <a:lnTo>
                  <a:pt x="2369612" y="5340441"/>
                </a:lnTo>
                <a:lnTo>
                  <a:pt x="2422609" y="5340441"/>
                </a:lnTo>
                <a:lnTo>
                  <a:pt x="2422609" y="5145253"/>
                </a:lnTo>
                <a:close/>
                <a:moveTo>
                  <a:pt x="1386738" y="5145253"/>
                </a:moveTo>
                <a:lnTo>
                  <a:pt x="1386738" y="5272645"/>
                </a:lnTo>
                <a:cubicBezTo>
                  <a:pt x="1386738" y="5295177"/>
                  <a:pt x="1392137" y="5312542"/>
                  <a:pt x="1402937" y="5324742"/>
                </a:cubicBezTo>
                <a:cubicBezTo>
                  <a:pt x="1413736" y="5336941"/>
                  <a:pt x="1429002" y="5343041"/>
                  <a:pt x="1448734" y="5343041"/>
                </a:cubicBezTo>
                <a:cubicBezTo>
                  <a:pt x="1465666" y="5343041"/>
                  <a:pt x="1479799" y="5339774"/>
                  <a:pt x="1491131" y="5333241"/>
                </a:cubicBezTo>
                <a:cubicBezTo>
                  <a:pt x="1502464" y="5326708"/>
                  <a:pt x="1511397" y="5319309"/>
                  <a:pt x="1517930" y="5311042"/>
                </a:cubicBezTo>
                <a:lnTo>
                  <a:pt x="1518730" y="5340441"/>
                </a:lnTo>
                <a:lnTo>
                  <a:pt x="1569926" y="5340441"/>
                </a:lnTo>
                <a:lnTo>
                  <a:pt x="1569926" y="5145253"/>
                </a:lnTo>
                <a:lnTo>
                  <a:pt x="1516930" y="5145253"/>
                </a:lnTo>
                <a:lnTo>
                  <a:pt x="1516930" y="5275645"/>
                </a:lnTo>
                <a:cubicBezTo>
                  <a:pt x="1511330" y="5282444"/>
                  <a:pt x="1504764" y="5288210"/>
                  <a:pt x="1497231" y="5292944"/>
                </a:cubicBezTo>
                <a:cubicBezTo>
                  <a:pt x="1489698" y="5297676"/>
                  <a:pt x="1480599" y="5300043"/>
                  <a:pt x="1469933" y="5300043"/>
                </a:cubicBezTo>
                <a:cubicBezTo>
                  <a:pt x="1462600" y="5300043"/>
                  <a:pt x="1456700" y="5298643"/>
                  <a:pt x="1452234" y="5295843"/>
                </a:cubicBezTo>
                <a:cubicBezTo>
                  <a:pt x="1447767" y="5293044"/>
                  <a:pt x="1444567" y="5289077"/>
                  <a:pt x="1442634" y="5283944"/>
                </a:cubicBezTo>
                <a:cubicBezTo>
                  <a:pt x="1440701" y="5278811"/>
                  <a:pt x="1439734" y="5272911"/>
                  <a:pt x="1439734" y="5266245"/>
                </a:cubicBezTo>
                <a:lnTo>
                  <a:pt x="1439734" y="5145253"/>
                </a:lnTo>
                <a:close/>
                <a:moveTo>
                  <a:pt x="521763" y="5145253"/>
                </a:moveTo>
                <a:lnTo>
                  <a:pt x="521763" y="5340441"/>
                </a:lnTo>
                <a:lnTo>
                  <a:pt x="574759" y="5340441"/>
                </a:lnTo>
                <a:lnTo>
                  <a:pt x="574759" y="5145253"/>
                </a:lnTo>
                <a:close/>
                <a:moveTo>
                  <a:pt x="1738056" y="5142653"/>
                </a:moveTo>
                <a:cubicBezTo>
                  <a:pt x="1723657" y="5142653"/>
                  <a:pt x="1711391" y="5145786"/>
                  <a:pt x="1701258" y="5152052"/>
                </a:cubicBezTo>
                <a:cubicBezTo>
                  <a:pt x="1691125" y="5158318"/>
                  <a:pt x="1683526" y="5167318"/>
                  <a:pt x="1678459" y="5179051"/>
                </a:cubicBezTo>
                <a:lnTo>
                  <a:pt x="1677460" y="5145253"/>
                </a:lnTo>
                <a:lnTo>
                  <a:pt x="1626663" y="5145253"/>
                </a:lnTo>
                <a:lnTo>
                  <a:pt x="1626663" y="5340441"/>
                </a:lnTo>
                <a:lnTo>
                  <a:pt x="1679659" y="5340441"/>
                </a:lnTo>
                <a:lnTo>
                  <a:pt x="1679659" y="5210649"/>
                </a:lnTo>
                <a:cubicBezTo>
                  <a:pt x="1683926" y="5204649"/>
                  <a:pt x="1688992" y="5199949"/>
                  <a:pt x="1694859" y="5196549"/>
                </a:cubicBezTo>
                <a:cubicBezTo>
                  <a:pt x="1700725" y="5193150"/>
                  <a:pt x="1707258" y="5190750"/>
                  <a:pt x="1714457" y="5189350"/>
                </a:cubicBezTo>
                <a:cubicBezTo>
                  <a:pt x="1721657" y="5187950"/>
                  <a:pt x="1729190" y="5187250"/>
                  <a:pt x="1737056" y="5187250"/>
                </a:cubicBezTo>
                <a:lnTo>
                  <a:pt x="1742056" y="5187250"/>
                </a:lnTo>
                <a:lnTo>
                  <a:pt x="1742056" y="5142653"/>
                </a:lnTo>
                <a:close/>
                <a:moveTo>
                  <a:pt x="3889980" y="5142453"/>
                </a:moveTo>
                <a:cubicBezTo>
                  <a:pt x="3873448" y="5142453"/>
                  <a:pt x="3859548" y="5145686"/>
                  <a:pt x="3848283" y="5152152"/>
                </a:cubicBezTo>
                <a:cubicBezTo>
                  <a:pt x="3837017" y="5158618"/>
                  <a:pt x="3828184" y="5166051"/>
                  <a:pt x="3821784" y="5174451"/>
                </a:cubicBezTo>
                <a:lnTo>
                  <a:pt x="3820784" y="5145253"/>
                </a:lnTo>
                <a:lnTo>
                  <a:pt x="3769787" y="5145253"/>
                </a:lnTo>
                <a:lnTo>
                  <a:pt x="3769787" y="5340441"/>
                </a:lnTo>
                <a:lnTo>
                  <a:pt x="3822784" y="5340441"/>
                </a:lnTo>
                <a:lnTo>
                  <a:pt x="3822784" y="5210249"/>
                </a:lnTo>
                <a:cubicBezTo>
                  <a:pt x="3828384" y="5203182"/>
                  <a:pt x="3834850" y="5197183"/>
                  <a:pt x="3842183" y="5192250"/>
                </a:cubicBezTo>
                <a:cubicBezTo>
                  <a:pt x="3849516" y="5187317"/>
                  <a:pt x="3858315" y="5184850"/>
                  <a:pt x="3868582" y="5184850"/>
                </a:cubicBezTo>
                <a:cubicBezTo>
                  <a:pt x="3875514" y="5184850"/>
                  <a:pt x="3881147" y="5186317"/>
                  <a:pt x="3885480" y="5189250"/>
                </a:cubicBezTo>
                <a:cubicBezTo>
                  <a:pt x="3889814" y="5192183"/>
                  <a:pt x="3892946" y="5196316"/>
                  <a:pt x="3894880" y="5201649"/>
                </a:cubicBezTo>
                <a:cubicBezTo>
                  <a:pt x="3896813" y="5206982"/>
                  <a:pt x="3897780" y="5213182"/>
                  <a:pt x="3897780" y="5220248"/>
                </a:cubicBezTo>
                <a:lnTo>
                  <a:pt x="3897780" y="5340441"/>
                </a:lnTo>
                <a:lnTo>
                  <a:pt x="3950776" y="5340441"/>
                </a:lnTo>
                <a:lnTo>
                  <a:pt x="3950776" y="5213448"/>
                </a:lnTo>
                <a:lnTo>
                  <a:pt x="3950478" y="5208562"/>
                </a:lnTo>
                <a:lnTo>
                  <a:pt x="3970276" y="5191650"/>
                </a:lnTo>
                <a:cubicBezTo>
                  <a:pt x="3977675" y="5187117"/>
                  <a:pt x="3986508" y="5184850"/>
                  <a:pt x="3996774" y="5184850"/>
                </a:cubicBezTo>
                <a:cubicBezTo>
                  <a:pt x="4003706" y="5184850"/>
                  <a:pt x="4009339" y="5186317"/>
                  <a:pt x="4013673" y="5189250"/>
                </a:cubicBezTo>
                <a:cubicBezTo>
                  <a:pt x="4018006" y="5192183"/>
                  <a:pt x="4021138" y="5196316"/>
                  <a:pt x="4023072" y="5201649"/>
                </a:cubicBezTo>
                <a:cubicBezTo>
                  <a:pt x="4025005" y="5206982"/>
                  <a:pt x="4025972" y="5213182"/>
                  <a:pt x="4025972" y="5220248"/>
                </a:cubicBezTo>
                <a:lnTo>
                  <a:pt x="4025972" y="5340441"/>
                </a:lnTo>
                <a:lnTo>
                  <a:pt x="4078969" y="5340441"/>
                </a:lnTo>
                <a:lnTo>
                  <a:pt x="4078969" y="5213448"/>
                </a:lnTo>
                <a:cubicBezTo>
                  <a:pt x="4078969" y="5190783"/>
                  <a:pt x="4073669" y="5173284"/>
                  <a:pt x="4063070" y="5160952"/>
                </a:cubicBezTo>
                <a:cubicBezTo>
                  <a:pt x="4052470" y="5148619"/>
                  <a:pt x="4037438" y="5142453"/>
                  <a:pt x="4017972" y="5142453"/>
                </a:cubicBezTo>
                <a:cubicBezTo>
                  <a:pt x="4001440" y="5142453"/>
                  <a:pt x="3987074" y="5145786"/>
                  <a:pt x="3974875" y="5152452"/>
                </a:cubicBezTo>
                <a:cubicBezTo>
                  <a:pt x="3962676" y="5159118"/>
                  <a:pt x="3952376" y="5166918"/>
                  <a:pt x="3943977" y="5175851"/>
                </a:cubicBezTo>
                <a:lnTo>
                  <a:pt x="3944110" y="5176532"/>
                </a:lnTo>
                <a:lnTo>
                  <a:pt x="3941946" y="5171170"/>
                </a:lnTo>
                <a:cubicBezTo>
                  <a:pt x="3939983" y="5167441"/>
                  <a:pt x="3937694" y="5164035"/>
                  <a:pt x="3935078" y="5160952"/>
                </a:cubicBezTo>
                <a:cubicBezTo>
                  <a:pt x="3924611" y="5148619"/>
                  <a:pt x="3909579" y="5142453"/>
                  <a:pt x="3889980" y="5142453"/>
                </a:cubicBezTo>
                <a:close/>
                <a:moveTo>
                  <a:pt x="3528030" y="5142453"/>
                </a:moveTo>
                <a:cubicBezTo>
                  <a:pt x="3511498" y="5142453"/>
                  <a:pt x="3497598" y="5145686"/>
                  <a:pt x="3486332" y="5152152"/>
                </a:cubicBezTo>
                <a:cubicBezTo>
                  <a:pt x="3475067" y="5158618"/>
                  <a:pt x="3466234" y="5166051"/>
                  <a:pt x="3459834" y="5174451"/>
                </a:cubicBezTo>
                <a:lnTo>
                  <a:pt x="3458834" y="5145253"/>
                </a:lnTo>
                <a:lnTo>
                  <a:pt x="3407837" y="5145253"/>
                </a:lnTo>
                <a:lnTo>
                  <a:pt x="3407837" y="5340441"/>
                </a:lnTo>
                <a:lnTo>
                  <a:pt x="3460834" y="5340441"/>
                </a:lnTo>
                <a:lnTo>
                  <a:pt x="3460834" y="5210249"/>
                </a:lnTo>
                <a:cubicBezTo>
                  <a:pt x="3466434" y="5203182"/>
                  <a:pt x="3472900" y="5197183"/>
                  <a:pt x="3480233" y="5192250"/>
                </a:cubicBezTo>
                <a:cubicBezTo>
                  <a:pt x="3487566" y="5187317"/>
                  <a:pt x="3496365" y="5184850"/>
                  <a:pt x="3506631" y="5184850"/>
                </a:cubicBezTo>
                <a:cubicBezTo>
                  <a:pt x="3513564" y="5184850"/>
                  <a:pt x="3519197" y="5186317"/>
                  <a:pt x="3523530" y="5189250"/>
                </a:cubicBezTo>
                <a:cubicBezTo>
                  <a:pt x="3527864" y="5192183"/>
                  <a:pt x="3530996" y="5196316"/>
                  <a:pt x="3532930" y="5201649"/>
                </a:cubicBezTo>
                <a:cubicBezTo>
                  <a:pt x="3534863" y="5206982"/>
                  <a:pt x="3535830" y="5213182"/>
                  <a:pt x="3535830" y="5220248"/>
                </a:cubicBezTo>
                <a:lnTo>
                  <a:pt x="3535830" y="5340441"/>
                </a:lnTo>
                <a:lnTo>
                  <a:pt x="3588826" y="5340441"/>
                </a:lnTo>
                <a:lnTo>
                  <a:pt x="3588826" y="5213448"/>
                </a:lnTo>
                <a:lnTo>
                  <a:pt x="3588527" y="5208562"/>
                </a:lnTo>
                <a:lnTo>
                  <a:pt x="3608325" y="5191650"/>
                </a:lnTo>
                <a:cubicBezTo>
                  <a:pt x="3615725" y="5187117"/>
                  <a:pt x="3624558" y="5184850"/>
                  <a:pt x="3634824" y="5184850"/>
                </a:cubicBezTo>
                <a:cubicBezTo>
                  <a:pt x="3641756" y="5184850"/>
                  <a:pt x="3647389" y="5186317"/>
                  <a:pt x="3651722" y="5189250"/>
                </a:cubicBezTo>
                <a:cubicBezTo>
                  <a:pt x="3656056" y="5192183"/>
                  <a:pt x="3659188" y="5196316"/>
                  <a:pt x="3661122" y="5201649"/>
                </a:cubicBezTo>
                <a:cubicBezTo>
                  <a:pt x="3663055" y="5206982"/>
                  <a:pt x="3664022" y="5213182"/>
                  <a:pt x="3664022" y="5220248"/>
                </a:cubicBezTo>
                <a:lnTo>
                  <a:pt x="3664022" y="5340441"/>
                </a:lnTo>
                <a:lnTo>
                  <a:pt x="3717018" y="5340441"/>
                </a:lnTo>
                <a:lnTo>
                  <a:pt x="3717018" y="5213448"/>
                </a:lnTo>
                <a:cubicBezTo>
                  <a:pt x="3717018" y="5190783"/>
                  <a:pt x="3711719" y="5173284"/>
                  <a:pt x="3701120" y="5160952"/>
                </a:cubicBezTo>
                <a:cubicBezTo>
                  <a:pt x="3690520" y="5148619"/>
                  <a:pt x="3675488" y="5142453"/>
                  <a:pt x="3656022" y="5142453"/>
                </a:cubicBezTo>
                <a:cubicBezTo>
                  <a:pt x="3639490" y="5142453"/>
                  <a:pt x="3625124" y="5145786"/>
                  <a:pt x="3612925" y="5152452"/>
                </a:cubicBezTo>
                <a:cubicBezTo>
                  <a:pt x="3600726" y="5159118"/>
                  <a:pt x="3590426" y="5166918"/>
                  <a:pt x="3582027" y="5175851"/>
                </a:cubicBezTo>
                <a:lnTo>
                  <a:pt x="3582160" y="5176531"/>
                </a:lnTo>
                <a:lnTo>
                  <a:pt x="3579996" y="5171170"/>
                </a:lnTo>
                <a:cubicBezTo>
                  <a:pt x="3578033" y="5167441"/>
                  <a:pt x="3575744" y="5164035"/>
                  <a:pt x="3573127" y="5160952"/>
                </a:cubicBezTo>
                <a:cubicBezTo>
                  <a:pt x="3562661" y="5148619"/>
                  <a:pt x="3547629" y="5142453"/>
                  <a:pt x="3528030" y="5142453"/>
                </a:cubicBezTo>
                <a:close/>
                <a:moveTo>
                  <a:pt x="755455" y="5142453"/>
                </a:moveTo>
                <a:cubicBezTo>
                  <a:pt x="738390" y="5142453"/>
                  <a:pt x="724524" y="5145686"/>
                  <a:pt x="713858" y="5152152"/>
                </a:cubicBezTo>
                <a:cubicBezTo>
                  <a:pt x="703192" y="5158618"/>
                  <a:pt x="694592" y="5166051"/>
                  <a:pt x="688059" y="5174451"/>
                </a:cubicBezTo>
                <a:lnTo>
                  <a:pt x="687059" y="5145253"/>
                </a:lnTo>
                <a:lnTo>
                  <a:pt x="636063" y="5145253"/>
                </a:lnTo>
                <a:lnTo>
                  <a:pt x="636063" y="5340441"/>
                </a:lnTo>
                <a:lnTo>
                  <a:pt x="689059" y="5340441"/>
                </a:lnTo>
                <a:lnTo>
                  <a:pt x="689059" y="5210249"/>
                </a:lnTo>
                <a:cubicBezTo>
                  <a:pt x="694659" y="5203182"/>
                  <a:pt x="701225" y="5197183"/>
                  <a:pt x="708758" y="5192250"/>
                </a:cubicBezTo>
                <a:cubicBezTo>
                  <a:pt x="716291" y="5187317"/>
                  <a:pt x="725324" y="5184850"/>
                  <a:pt x="735856" y="5184850"/>
                </a:cubicBezTo>
                <a:cubicBezTo>
                  <a:pt x="742923" y="5184850"/>
                  <a:pt x="748622" y="5186317"/>
                  <a:pt x="752955" y="5189250"/>
                </a:cubicBezTo>
                <a:cubicBezTo>
                  <a:pt x="757289" y="5192183"/>
                  <a:pt x="760456" y="5196316"/>
                  <a:pt x="762455" y="5201649"/>
                </a:cubicBezTo>
                <a:cubicBezTo>
                  <a:pt x="764455" y="5206982"/>
                  <a:pt x="765455" y="5213182"/>
                  <a:pt x="765455" y="5220248"/>
                </a:cubicBezTo>
                <a:lnTo>
                  <a:pt x="765455" y="5340441"/>
                </a:lnTo>
                <a:lnTo>
                  <a:pt x="818051" y="5340441"/>
                </a:lnTo>
                <a:lnTo>
                  <a:pt x="818051" y="5213448"/>
                </a:lnTo>
                <a:cubicBezTo>
                  <a:pt x="818051" y="5190250"/>
                  <a:pt x="812586" y="5172618"/>
                  <a:pt x="801652" y="5160552"/>
                </a:cubicBezTo>
                <a:cubicBezTo>
                  <a:pt x="790720" y="5148486"/>
                  <a:pt x="775321" y="5142453"/>
                  <a:pt x="755455" y="5142453"/>
                </a:cubicBezTo>
                <a:close/>
                <a:moveTo>
                  <a:pt x="4599332" y="5142253"/>
                </a:moveTo>
                <a:cubicBezTo>
                  <a:pt x="4578400" y="5142253"/>
                  <a:pt x="4560768" y="5146286"/>
                  <a:pt x="4546436" y="5154352"/>
                </a:cubicBezTo>
                <a:cubicBezTo>
                  <a:pt x="4532102" y="5162418"/>
                  <a:pt x="4521237" y="5173917"/>
                  <a:pt x="4513838" y="5188850"/>
                </a:cubicBezTo>
                <a:cubicBezTo>
                  <a:pt x="4506438" y="5203782"/>
                  <a:pt x="4502738" y="5221581"/>
                  <a:pt x="4502738" y="5242247"/>
                </a:cubicBezTo>
                <a:cubicBezTo>
                  <a:pt x="4502738" y="5263579"/>
                  <a:pt x="4506538" y="5281844"/>
                  <a:pt x="4514137" y="5297043"/>
                </a:cubicBezTo>
                <a:cubicBezTo>
                  <a:pt x="4521737" y="5312242"/>
                  <a:pt x="4532936" y="5323875"/>
                  <a:pt x="4547735" y="5331941"/>
                </a:cubicBezTo>
                <a:cubicBezTo>
                  <a:pt x="4562534" y="5340007"/>
                  <a:pt x="4580800" y="5344040"/>
                  <a:pt x="4602532" y="5344040"/>
                </a:cubicBezTo>
                <a:cubicBezTo>
                  <a:pt x="4620264" y="5344040"/>
                  <a:pt x="4635763" y="5341541"/>
                  <a:pt x="4649029" y="5336541"/>
                </a:cubicBezTo>
                <a:cubicBezTo>
                  <a:pt x="4662295" y="5331541"/>
                  <a:pt x="4672761" y="5323975"/>
                  <a:pt x="4680427" y="5313842"/>
                </a:cubicBezTo>
                <a:cubicBezTo>
                  <a:pt x="4688093" y="5303710"/>
                  <a:pt x="4692260" y="5291044"/>
                  <a:pt x="4692926" y="5275845"/>
                </a:cubicBezTo>
                <a:lnTo>
                  <a:pt x="4640730" y="5275845"/>
                </a:lnTo>
                <a:cubicBezTo>
                  <a:pt x="4640596" y="5285711"/>
                  <a:pt x="4637063" y="5293144"/>
                  <a:pt x="4630130" y="5298143"/>
                </a:cubicBezTo>
                <a:cubicBezTo>
                  <a:pt x="4623197" y="5303143"/>
                  <a:pt x="4613998" y="5305643"/>
                  <a:pt x="4602532" y="5305643"/>
                </a:cubicBezTo>
                <a:cubicBezTo>
                  <a:pt x="4591466" y="5305643"/>
                  <a:pt x="4582533" y="5303210"/>
                  <a:pt x="4575734" y="5298343"/>
                </a:cubicBezTo>
                <a:cubicBezTo>
                  <a:pt x="4568934" y="5293477"/>
                  <a:pt x="4563968" y="5287044"/>
                  <a:pt x="4560834" y="5279044"/>
                </a:cubicBezTo>
                <a:cubicBezTo>
                  <a:pt x="4557701" y="5271045"/>
                  <a:pt x="4556002" y="5262445"/>
                  <a:pt x="4555734" y="5253246"/>
                </a:cubicBezTo>
                <a:lnTo>
                  <a:pt x="4692726" y="5253246"/>
                </a:lnTo>
                <a:cubicBezTo>
                  <a:pt x="4692993" y="5251779"/>
                  <a:pt x="4693193" y="5249679"/>
                  <a:pt x="4693326" y="5246946"/>
                </a:cubicBezTo>
                <a:cubicBezTo>
                  <a:pt x="4693460" y="5244213"/>
                  <a:pt x="4693526" y="5242047"/>
                  <a:pt x="4693526" y="5240447"/>
                </a:cubicBezTo>
                <a:cubicBezTo>
                  <a:pt x="4693526" y="5208982"/>
                  <a:pt x="4685094" y="5184750"/>
                  <a:pt x="4668228" y="5167751"/>
                </a:cubicBezTo>
                <a:cubicBezTo>
                  <a:pt x="4651362" y="5150752"/>
                  <a:pt x="4628397" y="5142253"/>
                  <a:pt x="4599332" y="5142253"/>
                </a:cubicBezTo>
                <a:close/>
                <a:moveTo>
                  <a:pt x="2227607" y="5142253"/>
                </a:moveTo>
                <a:cubicBezTo>
                  <a:pt x="2210675" y="5142253"/>
                  <a:pt x="2195776" y="5144386"/>
                  <a:pt x="2182910" y="5148652"/>
                </a:cubicBezTo>
                <a:cubicBezTo>
                  <a:pt x="2170044" y="5152919"/>
                  <a:pt x="2159978" y="5159918"/>
                  <a:pt x="2152712" y="5169651"/>
                </a:cubicBezTo>
                <a:cubicBezTo>
                  <a:pt x="2145446" y="5179384"/>
                  <a:pt x="2141812" y="5192583"/>
                  <a:pt x="2141812" y="5209249"/>
                </a:cubicBezTo>
                <a:lnTo>
                  <a:pt x="2191409" y="5209249"/>
                </a:lnTo>
                <a:cubicBezTo>
                  <a:pt x="2191409" y="5198049"/>
                  <a:pt x="2194809" y="5189950"/>
                  <a:pt x="2201609" y="5184950"/>
                </a:cubicBezTo>
                <a:cubicBezTo>
                  <a:pt x="2208408" y="5179950"/>
                  <a:pt x="2217074" y="5177451"/>
                  <a:pt x="2227607" y="5177451"/>
                </a:cubicBezTo>
                <a:cubicBezTo>
                  <a:pt x="2237206" y="5177451"/>
                  <a:pt x="2245039" y="5179784"/>
                  <a:pt x="2251106" y="5184450"/>
                </a:cubicBezTo>
                <a:cubicBezTo>
                  <a:pt x="2257172" y="5189117"/>
                  <a:pt x="2260205" y="5197783"/>
                  <a:pt x="2260205" y="5210449"/>
                </a:cubicBezTo>
                <a:lnTo>
                  <a:pt x="2260205" y="5220848"/>
                </a:lnTo>
                <a:cubicBezTo>
                  <a:pt x="2234473" y="5221381"/>
                  <a:pt x="2211908" y="5223281"/>
                  <a:pt x="2192509" y="5226548"/>
                </a:cubicBezTo>
                <a:cubicBezTo>
                  <a:pt x="2173110" y="5229814"/>
                  <a:pt x="2158011" y="5236014"/>
                  <a:pt x="2147212" y="5245147"/>
                </a:cubicBezTo>
                <a:cubicBezTo>
                  <a:pt x="2136413" y="5254279"/>
                  <a:pt x="2131013" y="5267845"/>
                  <a:pt x="2131013" y="5285844"/>
                </a:cubicBezTo>
                <a:cubicBezTo>
                  <a:pt x="2131013" y="5298776"/>
                  <a:pt x="2133980" y="5309543"/>
                  <a:pt x="2139912" y="5318142"/>
                </a:cubicBezTo>
                <a:cubicBezTo>
                  <a:pt x="2145846" y="5326742"/>
                  <a:pt x="2153612" y="5333174"/>
                  <a:pt x="2163211" y="5337441"/>
                </a:cubicBezTo>
                <a:cubicBezTo>
                  <a:pt x="2172810" y="5341707"/>
                  <a:pt x="2183143" y="5343840"/>
                  <a:pt x="2194209" y="5343840"/>
                </a:cubicBezTo>
                <a:cubicBezTo>
                  <a:pt x="2208475" y="5343840"/>
                  <a:pt x="2221074" y="5341407"/>
                  <a:pt x="2232007" y="5336541"/>
                </a:cubicBezTo>
                <a:cubicBezTo>
                  <a:pt x="2242940" y="5331674"/>
                  <a:pt x="2252539" y="5324508"/>
                  <a:pt x="2260805" y="5315042"/>
                </a:cubicBezTo>
                <a:lnTo>
                  <a:pt x="2262405" y="5340441"/>
                </a:lnTo>
                <a:lnTo>
                  <a:pt x="2312002" y="5340441"/>
                </a:lnTo>
                <a:lnTo>
                  <a:pt x="2312002" y="5209449"/>
                </a:lnTo>
                <a:cubicBezTo>
                  <a:pt x="2312002" y="5196383"/>
                  <a:pt x="2309936" y="5185483"/>
                  <a:pt x="2305802" y="5176751"/>
                </a:cubicBezTo>
                <a:cubicBezTo>
                  <a:pt x="2301669" y="5168018"/>
                  <a:pt x="2295836" y="5161118"/>
                  <a:pt x="2288303" y="5156052"/>
                </a:cubicBezTo>
                <a:cubicBezTo>
                  <a:pt x="2280770" y="5150985"/>
                  <a:pt x="2271871" y="5147419"/>
                  <a:pt x="2261605" y="5145353"/>
                </a:cubicBezTo>
                <a:cubicBezTo>
                  <a:pt x="2251339" y="5143286"/>
                  <a:pt x="2240006" y="5142253"/>
                  <a:pt x="2227607" y="5142253"/>
                </a:cubicBezTo>
                <a:close/>
                <a:moveTo>
                  <a:pt x="3258307" y="5141853"/>
                </a:moveTo>
                <a:cubicBezTo>
                  <a:pt x="3238575" y="5141853"/>
                  <a:pt x="3221276" y="5145819"/>
                  <a:pt x="3206410" y="5153752"/>
                </a:cubicBezTo>
                <a:cubicBezTo>
                  <a:pt x="3191544" y="5161685"/>
                  <a:pt x="3180045" y="5173217"/>
                  <a:pt x="3171912" y="5188350"/>
                </a:cubicBezTo>
                <a:cubicBezTo>
                  <a:pt x="3163779" y="5203482"/>
                  <a:pt x="3159713" y="5221848"/>
                  <a:pt x="3159713" y="5243447"/>
                </a:cubicBezTo>
                <a:cubicBezTo>
                  <a:pt x="3159713" y="5264645"/>
                  <a:pt x="3163779" y="5282711"/>
                  <a:pt x="3171912" y="5297643"/>
                </a:cubicBezTo>
                <a:cubicBezTo>
                  <a:pt x="3180045" y="5312576"/>
                  <a:pt x="3191544" y="5323975"/>
                  <a:pt x="3206410" y="5331841"/>
                </a:cubicBezTo>
                <a:cubicBezTo>
                  <a:pt x="3221276" y="5339707"/>
                  <a:pt x="3238575" y="5343641"/>
                  <a:pt x="3258307" y="5343641"/>
                </a:cubicBezTo>
                <a:cubicBezTo>
                  <a:pt x="3278306" y="5343641"/>
                  <a:pt x="3295738" y="5339707"/>
                  <a:pt x="3310604" y="5331841"/>
                </a:cubicBezTo>
                <a:cubicBezTo>
                  <a:pt x="3325470" y="5323975"/>
                  <a:pt x="3337036" y="5312576"/>
                  <a:pt x="3345302" y="5297643"/>
                </a:cubicBezTo>
                <a:cubicBezTo>
                  <a:pt x="3353568" y="5282711"/>
                  <a:pt x="3357701" y="5264645"/>
                  <a:pt x="3357701" y="5243447"/>
                </a:cubicBezTo>
                <a:cubicBezTo>
                  <a:pt x="3357701" y="5221848"/>
                  <a:pt x="3353568" y="5203482"/>
                  <a:pt x="3345302" y="5188350"/>
                </a:cubicBezTo>
                <a:cubicBezTo>
                  <a:pt x="3337036" y="5173217"/>
                  <a:pt x="3325470" y="5161685"/>
                  <a:pt x="3310604" y="5153752"/>
                </a:cubicBezTo>
                <a:cubicBezTo>
                  <a:pt x="3295738" y="5145819"/>
                  <a:pt x="3278306" y="5141853"/>
                  <a:pt x="3258307" y="5141853"/>
                </a:cubicBezTo>
                <a:close/>
                <a:moveTo>
                  <a:pt x="1239008" y="5141853"/>
                </a:moveTo>
                <a:cubicBezTo>
                  <a:pt x="1219275" y="5141853"/>
                  <a:pt x="1201976" y="5145819"/>
                  <a:pt x="1187110" y="5153752"/>
                </a:cubicBezTo>
                <a:cubicBezTo>
                  <a:pt x="1172245" y="5161685"/>
                  <a:pt x="1160745" y="5173217"/>
                  <a:pt x="1152612" y="5188350"/>
                </a:cubicBezTo>
                <a:cubicBezTo>
                  <a:pt x="1144480" y="5203482"/>
                  <a:pt x="1140413" y="5221848"/>
                  <a:pt x="1140413" y="5243447"/>
                </a:cubicBezTo>
                <a:cubicBezTo>
                  <a:pt x="1140413" y="5264645"/>
                  <a:pt x="1144480" y="5282711"/>
                  <a:pt x="1152612" y="5297643"/>
                </a:cubicBezTo>
                <a:cubicBezTo>
                  <a:pt x="1160745" y="5312576"/>
                  <a:pt x="1172245" y="5323975"/>
                  <a:pt x="1187110" y="5331841"/>
                </a:cubicBezTo>
                <a:cubicBezTo>
                  <a:pt x="1201976" y="5339707"/>
                  <a:pt x="1219275" y="5343641"/>
                  <a:pt x="1239008" y="5343641"/>
                </a:cubicBezTo>
                <a:cubicBezTo>
                  <a:pt x="1259006" y="5343641"/>
                  <a:pt x="1276438" y="5339707"/>
                  <a:pt x="1291304" y="5331841"/>
                </a:cubicBezTo>
                <a:cubicBezTo>
                  <a:pt x="1306170" y="5323975"/>
                  <a:pt x="1317736" y="5312576"/>
                  <a:pt x="1326002" y="5297643"/>
                </a:cubicBezTo>
                <a:cubicBezTo>
                  <a:pt x="1334268" y="5282711"/>
                  <a:pt x="1338401" y="5264645"/>
                  <a:pt x="1338401" y="5243447"/>
                </a:cubicBezTo>
                <a:cubicBezTo>
                  <a:pt x="1338401" y="5221848"/>
                  <a:pt x="1334268" y="5203482"/>
                  <a:pt x="1326002" y="5188350"/>
                </a:cubicBezTo>
                <a:cubicBezTo>
                  <a:pt x="1317736" y="5173217"/>
                  <a:pt x="1306170" y="5161685"/>
                  <a:pt x="1291304" y="5153752"/>
                </a:cubicBezTo>
                <a:cubicBezTo>
                  <a:pt x="1276438" y="5145819"/>
                  <a:pt x="1259006" y="5141853"/>
                  <a:pt x="1239008" y="5141853"/>
                </a:cubicBezTo>
                <a:close/>
                <a:moveTo>
                  <a:pt x="1915259" y="5118054"/>
                </a:moveTo>
                <a:lnTo>
                  <a:pt x="1953256" y="5118054"/>
                </a:lnTo>
                <a:cubicBezTo>
                  <a:pt x="1971255" y="5118054"/>
                  <a:pt x="1986588" y="5121321"/>
                  <a:pt x="1999254" y="5127854"/>
                </a:cubicBezTo>
                <a:cubicBezTo>
                  <a:pt x="2011920" y="5134386"/>
                  <a:pt x="2021619" y="5144086"/>
                  <a:pt x="2028352" y="5156952"/>
                </a:cubicBezTo>
                <a:cubicBezTo>
                  <a:pt x="2035085" y="5169818"/>
                  <a:pt x="2038451" y="5185783"/>
                  <a:pt x="2038451" y="5204849"/>
                </a:cubicBezTo>
                <a:cubicBezTo>
                  <a:pt x="2038451" y="5224848"/>
                  <a:pt x="2035318" y="5241413"/>
                  <a:pt x="2029052" y="5254546"/>
                </a:cubicBezTo>
                <a:cubicBezTo>
                  <a:pt x="2022786" y="5267678"/>
                  <a:pt x="2013353" y="5277478"/>
                  <a:pt x="2000754" y="5283944"/>
                </a:cubicBezTo>
                <a:cubicBezTo>
                  <a:pt x="1988154" y="5290410"/>
                  <a:pt x="1972322" y="5293644"/>
                  <a:pt x="1953256" y="5293644"/>
                </a:cubicBezTo>
                <a:lnTo>
                  <a:pt x="1915259" y="5293644"/>
                </a:lnTo>
                <a:close/>
                <a:moveTo>
                  <a:pt x="4378262" y="5099255"/>
                </a:moveTo>
                <a:lnTo>
                  <a:pt x="4378262" y="5145253"/>
                </a:lnTo>
                <a:lnTo>
                  <a:pt x="4345864" y="5145253"/>
                </a:lnTo>
                <a:lnTo>
                  <a:pt x="4345864" y="5186050"/>
                </a:lnTo>
                <a:lnTo>
                  <a:pt x="4378262" y="5186050"/>
                </a:lnTo>
                <a:lnTo>
                  <a:pt x="4378262" y="5272445"/>
                </a:lnTo>
                <a:cubicBezTo>
                  <a:pt x="4378262" y="5288444"/>
                  <a:pt x="4380395" y="5301410"/>
                  <a:pt x="4384662" y="5311342"/>
                </a:cubicBezTo>
                <a:cubicBezTo>
                  <a:pt x="4388928" y="5321275"/>
                  <a:pt x="4396494" y="5328608"/>
                  <a:pt x="4407360" y="5333341"/>
                </a:cubicBezTo>
                <a:cubicBezTo>
                  <a:pt x="4418226" y="5338074"/>
                  <a:pt x="4433525" y="5340441"/>
                  <a:pt x="4453257" y="5340441"/>
                </a:cubicBezTo>
                <a:lnTo>
                  <a:pt x="4473856" y="5340441"/>
                </a:lnTo>
                <a:lnTo>
                  <a:pt x="4473856" y="5299443"/>
                </a:lnTo>
                <a:lnTo>
                  <a:pt x="4455057" y="5299443"/>
                </a:lnTo>
                <a:cubicBezTo>
                  <a:pt x="4444924" y="5299443"/>
                  <a:pt x="4438425" y="5296976"/>
                  <a:pt x="4435558" y="5292044"/>
                </a:cubicBezTo>
                <a:cubicBezTo>
                  <a:pt x="4432692" y="5287111"/>
                  <a:pt x="4431258" y="5279511"/>
                  <a:pt x="4431258" y="5269245"/>
                </a:cubicBezTo>
                <a:lnTo>
                  <a:pt x="4431258" y="5186050"/>
                </a:lnTo>
                <a:lnTo>
                  <a:pt x="4473856" y="5186050"/>
                </a:lnTo>
                <a:lnTo>
                  <a:pt x="4473856" y="5145253"/>
                </a:lnTo>
                <a:lnTo>
                  <a:pt x="4431258" y="5145253"/>
                </a:lnTo>
                <a:lnTo>
                  <a:pt x="4431258" y="5099255"/>
                </a:lnTo>
                <a:close/>
                <a:moveTo>
                  <a:pt x="2482112" y="5071257"/>
                </a:moveTo>
                <a:lnTo>
                  <a:pt x="2482112" y="5272445"/>
                </a:lnTo>
                <a:cubicBezTo>
                  <a:pt x="2482112" y="5288444"/>
                  <a:pt x="2484246" y="5301410"/>
                  <a:pt x="2488512" y="5311342"/>
                </a:cubicBezTo>
                <a:cubicBezTo>
                  <a:pt x="2492778" y="5321275"/>
                  <a:pt x="2500312" y="5328608"/>
                  <a:pt x="2511111" y="5333341"/>
                </a:cubicBezTo>
                <a:cubicBezTo>
                  <a:pt x="2521910" y="5338074"/>
                  <a:pt x="2537242" y="5340441"/>
                  <a:pt x="2557108" y="5340441"/>
                </a:cubicBezTo>
                <a:lnTo>
                  <a:pt x="2570907" y="5340441"/>
                </a:lnTo>
                <a:lnTo>
                  <a:pt x="2570907" y="5299043"/>
                </a:lnTo>
                <a:lnTo>
                  <a:pt x="2558708" y="5299043"/>
                </a:lnTo>
                <a:cubicBezTo>
                  <a:pt x="2548442" y="5299043"/>
                  <a:pt x="2541909" y="5296643"/>
                  <a:pt x="2539109" y="5291844"/>
                </a:cubicBezTo>
                <a:cubicBezTo>
                  <a:pt x="2536309" y="5287044"/>
                  <a:pt x="2534909" y="5279511"/>
                  <a:pt x="2534909" y="5269245"/>
                </a:cubicBezTo>
                <a:lnTo>
                  <a:pt x="2534909" y="5071257"/>
                </a:lnTo>
                <a:close/>
                <a:moveTo>
                  <a:pt x="1859063" y="5071257"/>
                </a:moveTo>
                <a:lnTo>
                  <a:pt x="1859063" y="5340441"/>
                </a:lnTo>
                <a:lnTo>
                  <a:pt x="1959256" y="5340441"/>
                </a:lnTo>
                <a:cubicBezTo>
                  <a:pt x="1987788" y="5340441"/>
                  <a:pt x="2012286" y="5335208"/>
                  <a:pt x="2032752" y="5324742"/>
                </a:cubicBezTo>
                <a:cubicBezTo>
                  <a:pt x="2053217" y="5314275"/>
                  <a:pt x="2068916" y="5298976"/>
                  <a:pt x="2079849" y="5278844"/>
                </a:cubicBezTo>
                <a:cubicBezTo>
                  <a:pt x="2090781" y="5258712"/>
                  <a:pt x="2096248" y="5234180"/>
                  <a:pt x="2096248" y="5205249"/>
                </a:cubicBezTo>
                <a:cubicBezTo>
                  <a:pt x="2096248" y="5177251"/>
                  <a:pt x="2090848" y="5153252"/>
                  <a:pt x="2080049" y="5133253"/>
                </a:cubicBezTo>
                <a:cubicBezTo>
                  <a:pt x="2069249" y="5113255"/>
                  <a:pt x="2053617" y="5097922"/>
                  <a:pt x="2033152" y="5087256"/>
                </a:cubicBezTo>
                <a:cubicBezTo>
                  <a:pt x="2012686" y="5076590"/>
                  <a:pt x="1988054" y="5071257"/>
                  <a:pt x="1959256" y="5071257"/>
                </a:cubicBezTo>
                <a:close/>
                <a:moveTo>
                  <a:pt x="912464" y="5071257"/>
                </a:moveTo>
                <a:lnTo>
                  <a:pt x="1003659" y="5239847"/>
                </a:lnTo>
                <a:lnTo>
                  <a:pt x="1003659" y="5340441"/>
                </a:lnTo>
                <a:lnTo>
                  <a:pt x="1061255" y="5340441"/>
                </a:lnTo>
                <a:lnTo>
                  <a:pt x="1061255" y="5239847"/>
                </a:lnTo>
                <a:lnTo>
                  <a:pt x="1152450" y="5071257"/>
                </a:lnTo>
                <a:lnTo>
                  <a:pt x="1090053" y="5071257"/>
                </a:lnTo>
                <a:lnTo>
                  <a:pt x="1032457" y="5188250"/>
                </a:lnTo>
                <a:lnTo>
                  <a:pt x="974860" y="5071257"/>
                </a:lnTo>
                <a:close/>
                <a:moveTo>
                  <a:pt x="2396211" y="5068057"/>
                </a:moveTo>
                <a:cubicBezTo>
                  <a:pt x="2386478" y="5068057"/>
                  <a:pt x="2379045" y="5070490"/>
                  <a:pt x="2373912" y="5075357"/>
                </a:cubicBezTo>
                <a:cubicBezTo>
                  <a:pt x="2368779" y="5080223"/>
                  <a:pt x="2366212" y="5086389"/>
                  <a:pt x="2366212" y="5093856"/>
                </a:cubicBezTo>
                <a:cubicBezTo>
                  <a:pt x="2366212" y="5101188"/>
                  <a:pt x="2368779" y="5107321"/>
                  <a:pt x="2373912" y="5112255"/>
                </a:cubicBezTo>
                <a:cubicBezTo>
                  <a:pt x="2379045" y="5117187"/>
                  <a:pt x="2386478" y="5119654"/>
                  <a:pt x="2396211" y="5119654"/>
                </a:cubicBezTo>
                <a:cubicBezTo>
                  <a:pt x="2405943" y="5119654"/>
                  <a:pt x="2413376" y="5117187"/>
                  <a:pt x="2418509" y="5112255"/>
                </a:cubicBezTo>
                <a:cubicBezTo>
                  <a:pt x="2423642" y="5107321"/>
                  <a:pt x="2426209" y="5101188"/>
                  <a:pt x="2426209" y="5093856"/>
                </a:cubicBezTo>
                <a:cubicBezTo>
                  <a:pt x="2426209" y="5086389"/>
                  <a:pt x="2423642" y="5080223"/>
                  <a:pt x="2418509" y="5075357"/>
                </a:cubicBezTo>
                <a:cubicBezTo>
                  <a:pt x="2413376" y="5070490"/>
                  <a:pt x="2405943" y="5068057"/>
                  <a:pt x="2396211" y="5068057"/>
                </a:cubicBezTo>
                <a:close/>
                <a:moveTo>
                  <a:pt x="548361" y="5068057"/>
                </a:moveTo>
                <a:cubicBezTo>
                  <a:pt x="538628" y="5068057"/>
                  <a:pt x="531195" y="5070490"/>
                  <a:pt x="526062" y="5075357"/>
                </a:cubicBezTo>
                <a:cubicBezTo>
                  <a:pt x="520929" y="5080223"/>
                  <a:pt x="518363" y="5086389"/>
                  <a:pt x="518363" y="5093856"/>
                </a:cubicBezTo>
                <a:cubicBezTo>
                  <a:pt x="518363" y="5101188"/>
                  <a:pt x="520929" y="5107321"/>
                  <a:pt x="526062" y="5112255"/>
                </a:cubicBezTo>
                <a:cubicBezTo>
                  <a:pt x="531195" y="5117187"/>
                  <a:pt x="538628" y="5119654"/>
                  <a:pt x="548361" y="5119654"/>
                </a:cubicBezTo>
                <a:cubicBezTo>
                  <a:pt x="558094" y="5119654"/>
                  <a:pt x="565527" y="5117187"/>
                  <a:pt x="570660" y="5112255"/>
                </a:cubicBezTo>
                <a:cubicBezTo>
                  <a:pt x="575793" y="5107321"/>
                  <a:pt x="578359" y="5101188"/>
                  <a:pt x="578359" y="5093856"/>
                </a:cubicBezTo>
                <a:cubicBezTo>
                  <a:pt x="578359" y="5086389"/>
                  <a:pt x="575793" y="5080223"/>
                  <a:pt x="570660" y="5075357"/>
                </a:cubicBezTo>
                <a:cubicBezTo>
                  <a:pt x="565527" y="5070490"/>
                  <a:pt x="558094" y="5068057"/>
                  <a:pt x="548361" y="5068057"/>
                </a:cubicBezTo>
                <a:close/>
                <a:moveTo>
                  <a:pt x="3006555" y="5067657"/>
                </a:moveTo>
                <a:cubicBezTo>
                  <a:pt x="2979356" y="5067657"/>
                  <a:pt x="2955958" y="5073357"/>
                  <a:pt x="2936359" y="5084756"/>
                </a:cubicBezTo>
                <a:cubicBezTo>
                  <a:pt x="2916760" y="5096156"/>
                  <a:pt x="2901694" y="5112221"/>
                  <a:pt x="2891162" y="5132953"/>
                </a:cubicBezTo>
                <a:cubicBezTo>
                  <a:pt x="2880629" y="5153685"/>
                  <a:pt x="2875363" y="5178051"/>
                  <a:pt x="2875363" y="5206049"/>
                </a:cubicBezTo>
                <a:cubicBezTo>
                  <a:pt x="2875363" y="5234047"/>
                  <a:pt x="2880629" y="5258346"/>
                  <a:pt x="2891162" y="5278944"/>
                </a:cubicBezTo>
                <a:cubicBezTo>
                  <a:pt x="2901694" y="5299543"/>
                  <a:pt x="2916760" y="5315542"/>
                  <a:pt x="2936359" y="5326942"/>
                </a:cubicBezTo>
                <a:cubicBezTo>
                  <a:pt x="2955958" y="5338341"/>
                  <a:pt x="2979356" y="5344040"/>
                  <a:pt x="3006555" y="5344040"/>
                </a:cubicBezTo>
                <a:cubicBezTo>
                  <a:pt x="3030287" y="5344040"/>
                  <a:pt x="3050819" y="5340141"/>
                  <a:pt x="3068151" y="5332341"/>
                </a:cubicBezTo>
                <a:cubicBezTo>
                  <a:pt x="3085484" y="5324542"/>
                  <a:pt x="3099149" y="5313076"/>
                  <a:pt x="3109148" y="5297943"/>
                </a:cubicBezTo>
                <a:cubicBezTo>
                  <a:pt x="3119148" y="5282811"/>
                  <a:pt x="3124948" y="5264245"/>
                  <a:pt x="3126548" y="5242247"/>
                </a:cubicBezTo>
                <a:lnTo>
                  <a:pt x="3068951" y="5242247"/>
                </a:lnTo>
                <a:cubicBezTo>
                  <a:pt x="3067351" y="5259846"/>
                  <a:pt x="3061185" y="5273411"/>
                  <a:pt x="3050452" y="5282944"/>
                </a:cubicBezTo>
                <a:cubicBezTo>
                  <a:pt x="3039720" y="5292477"/>
                  <a:pt x="3025087" y="5297243"/>
                  <a:pt x="3006555" y="5297243"/>
                </a:cubicBezTo>
                <a:cubicBezTo>
                  <a:pt x="2988956" y="5297243"/>
                  <a:pt x="2974790" y="5293044"/>
                  <a:pt x="2964058" y="5284644"/>
                </a:cubicBezTo>
                <a:cubicBezTo>
                  <a:pt x="2953325" y="5276245"/>
                  <a:pt x="2945525" y="5265112"/>
                  <a:pt x="2940659" y="5251246"/>
                </a:cubicBezTo>
                <a:cubicBezTo>
                  <a:pt x="2935792" y="5237380"/>
                  <a:pt x="2933359" y="5222314"/>
                  <a:pt x="2933359" y="5206049"/>
                </a:cubicBezTo>
                <a:cubicBezTo>
                  <a:pt x="2933359" y="5189650"/>
                  <a:pt x="2935792" y="5174551"/>
                  <a:pt x="2940659" y="5160752"/>
                </a:cubicBezTo>
                <a:cubicBezTo>
                  <a:pt x="2945526" y="5146953"/>
                  <a:pt x="2953325" y="5135786"/>
                  <a:pt x="2964058" y="5127254"/>
                </a:cubicBezTo>
                <a:cubicBezTo>
                  <a:pt x="2974790" y="5118721"/>
                  <a:pt x="2988956" y="5114454"/>
                  <a:pt x="3006555" y="5114454"/>
                </a:cubicBezTo>
                <a:cubicBezTo>
                  <a:pt x="3017488" y="5114454"/>
                  <a:pt x="3027354" y="5116254"/>
                  <a:pt x="3036153" y="5119854"/>
                </a:cubicBezTo>
                <a:cubicBezTo>
                  <a:pt x="3044952" y="5123454"/>
                  <a:pt x="3052186" y="5128854"/>
                  <a:pt x="3057852" y="5136053"/>
                </a:cubicBezTo>
                <a:cubicBezTo>
                  <a:pt x="3063518" y="5143253"/>
                  <a:pt x="3067084" y="5152319"/>
                  <a:pt x="3068551" y="5163252"/>
                </a:cubicBezTo>
                <a:lnTo>
                  <a:pt x="3126148" y="5163252"/>
                </a:lnTo>
                <a:cubicBezTo>
                  <a:pt x="3125081" y="5142453"/>
                  <a:pt x="3119014" y="5124954"/>
                  <a:pt x="3107949" y="5110755"/>
                </a:cubicBezTo>
                <a:cubicBezTo>
                  <a:pt x="3096883" y="5096556"/>
                  <a:pt x="3082484" y="5085823"/>
                  <a:pt x="3064751" y="5078557"/>
                </a:cubicBezTo>
                <a:cubicBezTo>
                  <a:pt x="3047019" y="5071290"/>
                  <a:pt x="3027620" y="5067657"/>
                  <a:pt x="3006555" y="5067657"/>
                </a:cubicBezTo>
                <a:close/>
                <a:moveTo>
                  <a:pt x="3955055" y="4754946"/>
                </a:moveTo>
                <a:lnTo>
                  <a:pt x="3955055" y="4786544"/>
                </a:lnTo>
                <a:cubicBezTo>
                  <a:pt x="3949988" y="4793210"/>
                  <a:pt x="3943223" y="4799144"/>
                  <a:pt x="3934756" y="4804343"/>
                </a:cubicBezTo>
                <a:cubicBezTo>
                  <a:pt x="3926290" y="4809543"/>
                  <a:pt x="3917058" y="4812143"/>
                  <a:pt x="3907058" y="4812143"/>
                </a:cubicBezTo>
                <a:cubicBezTo>
                  <a:pt x="3898925" y="4812143"/>
                  <a:pt x="3892292" y="4810143"/>
                  <a:pt x="3887159" y="4806143"/>
                </a:cubicBezTo>
                <a:cubicBezTo>
                  <a:pt x="3882026" y="4802143"/>
                  <a:pt x="3879460" y="4796010"/>
                  <a:pt x="3879460" y="4787744"/>
                </a:cubicBezTo>
                <a:cubicBezTo>
                  <a:pt x="3879460" y="4776278"/>
                  <a:pt x="3885059" y="4767979"/>
                  <a:pt x="3896259" y="4762846"/>
                </a:cubicBezTo>
                <a:cubicBezTo>
                  <a:pt x="3907458" y="4757713"/>
                  <a:pt x="3927057" y="4755079"/>
                  <a:pt x="3955055" y="4754946"/>
                </a:cubicBezTo>
                <a:close/>
                <a:moveTo>
                  <a:pt x="2993030" y="4754946"/>
                </a:moveTo>
                <a:lnTo>
                  <a:pt x="2993030" y="4786544"/>
                </a:lnTo>
                <a:cubicBezTo>
                  <a:pt x="2987964" y="4793210"/>
                  <a:pt x="2981198" y="4799144"/>
                  <a:pt x="2972731" y="4804343"/>
                </a:cubicBezTo>
                <a:cubicBezTo>
                  <a:pt x="2964265" y="4809543"/>
                  <a:pt x="2955032" y="4812143"/>
                  <a:pt x="2945033" y="4812143"/>
                </a:cubicBezTo>
                <a:cubicBezTo>
                  <a:pt x="2936900" y="4812143"/>
                  <a:pt x="2930267" y="4810143"/>
                  <a:pt x="2925134" y="4806143"/>
                </a:cubicBezTo>
                <a:cubicBezTo>
                  <a:pt x="2920001" y="4802143"/>
                  <a:pt x="2917435" y="4796010"/>
                  <a:pt x="2917435" y="4787744"/>
                </a:cubicBezTo>
                <a:cubicBezTo>
                  <a:pt x="2917435" y="4776278"/>
                  <a:pt x="2923034" y="4767979"/>
                  <a:pt x="2934234" y="4762846"/>
                </a:cubicBezTo>
                <a:cubicBezTo>
                  <a:pt x="2945433" y="4757713"/>
                  <a:pt x="2965032" y="4755079"/>
                  <a:pt x="2993030" y="4754946"/>
                </a:cubicBezTo>
                <a:close/>
                <a:moveTo>
                  <a:pt x="1278530" y="4754946"/>
                </a:moveTo>
                <a:lnTo>
                  <a:pt x="1278530" y="4786544"/>
                </a:lnTo>
                <a:cubicBezTo>
                  <a:pt x="1273464" y="4793210"/>
                  <a:pt x="1266698" y="4799144"/>
                  <a:pt x="1258232" y="4804343"/>
                </a:cubicBezTo>
                <a:cubicBezTo>
                  <a:pt x="1249765" y="4809543"/>
                  <a:pt x="1240533" y="4812143"/>
                  <a:pt x="1230533" y="4812143"/>
                </a:cubicBezTo>
                <a:cubicBezTo>
                  <a:pt x="1222400" y="4812143"/>
                  <a:pt x="1215767" y="4810143"/>
                  <a:pt x="1210634" y="4806143"/>
                </a:cubicBezTo>
                <a:cubicBezTo>
                  <a:pt x="1205501" y="4802143"/>
                  <a:pt x="1202935" y="4796010"/>
                  <a:pt x="1202935" y="4787744"/>
                </a:cubicBezTo>
                <a:cubicBezTo>
                  <a:pt x="1202935" y="4776278"/>
                  <a:pt x="1208535" y="4767979"/>
                  <a:pt x="1219734" y="4762846"/>
                </a:cubicBezTo>
                <a:cubicBezTo>
                  <a:pt x="1230934" y="4757713"/>
                  <a:pt x="1250532" y="4755079"/>
                  <a:pt x="1278530" y="4754946"/>
                </a:cubicBezTo>
                <a:close/>
                <a:moveTo>
                  <a:pt x="1010407" y="4687350"/>
                </a:moveTo>
                <a:cubicBezTo>
                  <a:pt x="1022006" y="4687350"/>
                  <a:pt x="1031106" y="4690083"/>
                  <a:pt x="1037705" y="4695550"/>
                </a:cubicBezTo>
                <a:cubicBezTo>
                  <a:pt x="1044305" y="4701016"/>
                  <a:pt x="1048972" y="4708349"/>
                  <a:pt x="1051705" y="4717548"/>
                </a:cubicBezTo>
                <a:cubicBezTo>
                  <a:pt x="1054438" y="4726748"/>
                  <a:pt x="1055804" y="4736947"/>
                  <a:pt x="1055804" y="4748147"/>
                </a:cubicBezTo>
                <a:cubicBezTo>
                  <a:pt x="1055804" y="4759079"/>
                  <a:pt x="1054438" y="4769078"/>
                  <a:pt x="1051705" y="4778145"/>
                </a:cubicBezTo>
                <a:cubicBezTo>
                  <a:pt x="1048972" y="4787211"/>
                  <a:pt x="1044305" y="4794444"/>
                  <a:pt x="1037705" y="4799843"/>
                </a:cubicBezTo>
                <a:cubicBezTo>
                  <a:pt x="1031106" y="4805243"/>
                  <a:pt x="1022006" y="4807943"/>
                  <a:pt x="1010407" y="4807943"/>
                </a:cubicBezTo>
                <a:cubicBezTo>
                  <a:pt x="999074" y="4807943"/>
                  <a:pt x="990176" y="4805243"/>
                  <a:pt x="983709" y="4799843"/>
                </a:cubicBezTo>
                <a:cubicBezTo>
                  <a:pt x="977243" y="4794444"/>
                  <a:pt x="972676" y="4787211"/>
                  <a:pt x="970010" y="4778145"/>
                </a:cubicBezTo>
                <a:cubicBezTo>
                  <a:pt x="967344" y="4769078"/>
                  <a:pt x="966010" y="4759079"/>
                  <a:pt x="966010" y="4748147"/>
                </a:cubicBezTo>
                <a:cubicBezTo>
                  <a:pt x="966010" y="4736947"/>
                  <a:pt x="967344" y="4726748"/>
                  <a:pt x="970010" y="4717548"/>
                </a:cubicBezTo>
                <a:cubicBezTo>
                  <a:pt x="972676" y="4708349"/>
                  <a:pt x="977243" y="4701016"/>
                  <a:pt x="983709" y="4695550"/>
                </a:cubicBezTo>
                <a:cubicBezTo>
                  <a:pt x="990176" y="4690083"/>
                  <a:pt x="999074" y="4687350"/>
                  <a:pt x="1010407" y="4687350"/>
                </a:cubicBezTo>
                <a:close/>
                <a:moveTo>
                  <a:pt x="4294532" y="4683751"/>
                </a:moveTo>
                <a:cubicBezTo>
                  <a:pt x="4306531" y="4683751"/>
                  <a:pt x="4316364" y="4687117"/>
                  <a:pt x="4324030" y="4693850"/>
                </a:cubicBezTo>
                <a:cubicBezTo>
                  <a:pt x="4331697" y="4700583"/>
                  <a:pt x="4335730" y="4710749"/>
                  <a:pt x="4336130" y="4724348"/>
                </a:cubicBezTo>
                <a:lnTo>
                  <a:pt x="4251535" y="4724348"/>
                </a:lnTo>
                <a:cubicBezTo>
                  <a:pt x="4252334" y="4711149"/>
                  <a:pt x="4256634" y="4701083"/>
                  <a:pt x="4264434" y="4694150"/>
                </a:cubicBezTo>
                <a:cubicBezTo>
                  <a:pt x="4272234" y="4687217"/>
                  <a:pt x="4282266" y="4683751"/>
                  <a:pt x="4294532" y="4683751"/>
                </a:cubicBezTo>
                <a:close/>
                <a:moveTo>
                  <a:pt x="2732432" y="4683751"/>
                </a:moveTo>
                <a:cubicBezTo>
                  <a:pt x="2744431" y="4683751"/>
                  <a:pt x="2754264" y="4687117"/>
                  <a:pt x="2761930" y="4693850"/>
                </a:cubicBezTo>
                <a:cubicBezTo>
                  <a:pt x="2769596" y="4700583"/>
                  <a:pt x="2773630" y="4710749"/>
                  <a:pt x="2774030" y="4724348"/>
                </a:cubicBezTo>
                <a:lnTo>
                  <a:pt x="2689435" y="4724348"/>
                </a:lnTo>
                <a:cubicBezTo>
                  <a:pt x="2690234" y="4711149"/>
                  <a:pt x="2694534" y="4701083"/>
                  <a:pt x="2702334" y="4694150"/>
                </a:cubicBezTo>
                <a:cubicBezTo>
                  <a:pt x="2710134" y="4687217"/>
                  <a:pt x="2720166" y="4683751"/>
                  <a:pt x="2732432" y="4683751"/>
                </a:cubicBezTo>
                <a:close/>
                <a:moveTo>
                  <a:pt x="2151407" y="4683751"/>
                </a:moveTo>
                <a:cubicBezTo>
                  <a:pt x="2163406" y="4683751"/>
                  <a:pt x="2173239" y="4687117"/>
                  <a:pt x="2180905" y="4693850"/>
                </a:cubicBezTo>
                <a:cubicBezTo>
                  <a:pt x="2188572" y="4700583"/>
                  <a:pt x="2192604" y="4710749"/>
                  <a:pt x="2193004" y="4724348"/>
                </a:cubicBezTo>
                <a:lnTo>
                  <a:pt x="2108410" y="4724348"/>
                </a:lnTo>
                <a:cubicBezTo>
                  <a:pt x="2109210" y="4711149"/>
                  <a:pt x="2113509" y="4701083"/>
                  <a:pt x="2121309" y="4694150"/>
                </a:cubicBezTo>
                <a:cubicBezTo>
                  <a:pt x="2129108" y="4687217"/>
                  <a:pt x="2139141" y="4683751"/>
                  <a:pt x="2151407" y="4683751"/>
                </a:cubicBezTo>
                <a:close/>
                <a:moveTo>
                  <a:pt x="1845915" y="4649953"/>
                </a:moveTo>
                <a:lnTo>
                  <a:pt x="1916910" y="4845141"/>
                </a:lnTo>
                <a:lnTo>
                  <a:pt x="1977306" y="4845141"/>
                </a:lnTo>
                <a:lnTo>
                  <a:pt x="2048102" y="4649953"/>
                </a:lnTo>
                <a:lnTo>
                  <a:pt x="1994505" y="4649953"/>
                </a:lnTo>
                <a:lnTo>
                  <a:pt x="1947108" y="4795744"/>
                </a:lnTo>
                <a:lnTo>
                  <a:pt x="1901111" y="4649953"/>
                </a:lnTo>
                <a:close/>
                <a:moveTo>
                  <a:pt x="1760013" y="4649953"/>
                </a:moveTo>
                <a:lnTo>
                  <a:pt x="1760013" y="4845141"/>
                </a:lnTo>
                <a:lnTo>
                  <a:pt x="1813009" y="4845141"/>
                </a:lnTo>
                <a:lnTo>
                  <a:pt x="1813009" y="4649953"/>
                </a:lnTo>
                <a:close/>
                <a:moveTo>
                  <a:pt x="6731612" y="4649424"/>
                </a:moveTo>
                <a:lnTo>
                  <a:pt x="6731612" y="4671525"/>
                </a:lnTo>
                <a:cubicBezTo>
                  <a:pt x="6727594" y="4676883"/>
                  <a:pt x="6722608" y="4681310"/>
                  <a:pt x="6716655" y="4684808"/>
                </a:cubicBezTo>
                <a:cubicBezTo>
                  <a:pt x="6710702" y="4688305"/>
                  <a:pt x="6704005" y="4690054"/>
                  <a:pt x="6696563" y="4690054"/>
                </a:cubicBezTo>
                <a:cubicBezTo>
                  <a:pt x="6689866" y="4690054"/>
                  <a:pt x="6684787" y="4688435"/>
                  <a:pt x="6681327" y="4685198"/>
                </a:cubicBezTo>
                <a:cubicBezTo>
                  <a:pt x="6677867" y="4681961"/>
                  <a:pt x="6676137" y="4677627"/>
                  <a:pt x="6676137" y="4672195"/>
                </a:cubicBezTo>
                <a:cubicBezTo>
                  <a:pt x="6676137" y="4664232"/>
                  <a:pt x="6680434" y="4658502"/>
                  <a:pt x="6689029" y="4655005"/>
                </a:cubicBezTo>
                <a:cubicBezTo>
                  <a:pt x="6697624" y="4651507"/>
                  <a:pt x="6711818" y="4649647"/>
                  <a:pt x="6731612" y="4649424"/>
                </a:cubicBezTo>
                <a:close/>
                <a:moveTo>
                  <a:pt x="4176456" y="4647353"/>
                </a:moveTo>
                <a:cubicBezTo>
                  <a:pt x="4162056" y="4647353"/>
                  <a:pt x="4149790" y="4650486"/>
                  <a:pt x="4139658" y="4656752"/>
                </a:cubicBezTo>
                <a:cubicBezTo>
                  <a:pt x="4129525" y="4663018"/>
                  <a:pt x="4121926" y="4672018"/>
                  <a:pt x="4116859" y="4683751"/>
                </a:cubicBezTo>
                <a:lnTo>
                  <a:pt x="4115859" y="4649953"/>
                </a:lnTo>
                <a:lnTo>
                  <a:pt x="4065062" y="4649953"/>
                </a:lnTo>
                <a:lnTo>
                  <a:pt x="4065062" y="4845141"/>
                </a:lnTo>
                <a:lnTo>
                  <a:pt x="4118059" y="4845141"/>
                </a:lnTo>
                <a:lnTo>
                  <a:pt x="4118059" y="4715349"/>
                </a:lnTo>
                <a:cubicBezTo>
                  <a:pt x="4122326" y="4709349"/>
                  <a:pt x="4127392" y="4704649"/>
                  <a:pt x="4133258" y="4701249"/>
                </a:cubicBezTo>
                <a:cubicBezTo>
                  <a:pt x="4139124" y="4697850"/>
                  <a:pt x="4145658" y="4695450"/>
                  <a:pt x="4152857" y="4694050"/>
                </a:cubicBezTo>
                <a:cubicBezTo>
                  <a:pt x="4160056" y="4692650"/>
                  <a:pt x="4167590" y="4691950"/>
                  <a:pt x="4175456" y="4691950"/>
                </a:cubicBezTo>
                <a:lnTo>
                  <a:pt x="4180455" y="4691950"/>
                </a:lnTo>
                <a:lnTo>
                  <a:pt x="4180455" y="4647353"/>
                </a:lnTo>
                <a:close/>
                <a:moveTo>
                  <a:pt x="880806" y="4647353"/>
                </a:moveTo>
                <a:cubicBezTo>
                  <a:pt x="866407" y="4647353"/>
                  <a:pt x="854141" y="4650486"/>
                  <a:pt x="844008" y="4656752"/>
                </a:cubicBezTo>
                <a:cubicBezTo>
                  <a:pt x="833875" y="4663018"/>
                  <a:pt x="826276" y="4672018"/>
                  <a:pt x="821209" y="4683751"/>
                </a:cubicBezTo>
                <a:lnTo>
                  <a:pt x="820209" y="4649953"/>
                </a:lnTo>
                <a:lnTo>
                  <a:pt x="769413" y="4649953"/>
                </a:lnTo>
                <a:lnTo>
                  <a:pt x="769413" y="4845141"/>
                </a:lnTo>
                <a:lnTo>
                  <a:pt x="822409" y="4845141"/>
                </a:lnTo>
                <a:lnTo>
                  <a:pt x="822409" y="4715349"/>
                </a:lnTo>
                <a:cubicBezTo>
                  <a:pt x="826676" y="4709349"/>
                  <a:pt x="831742" y="4704649"/>
                  <a:pt x="837609" y="4701249"/>
                </a:cubicBezTo>
                <a:cubicBezTo>
                  <a:pt x="843475" y="4697850"/>
                  <a:pt x="850008" y="4695450"/>
                  <a:pt x="857207" y="4694050"/>
                </a:cubicBezTo>
                <a:cubicBezTo>
                  <a:pt x="864407" y="4692650"/>
                  <a:pt x="871940" y="4691950"/>
                  <a:pt x="879806" y="4691950"/>
                </a:cubicBezTo>
                <a:lnTo>
                  <a:pt x="884806" y="4691950"/>
                </a:lnTo>
                <a:lnTo>
                  <a:pt x="884806" y="4647353"/>
                </a:lnTo>
                <a:close/>
                <a:moveTo>
                  <a:pt x="4294532" y="4646953"/>
                </a:moveTo>
                <a:cubicBezTo>
                  <a:pt x="4273600" y="4646953"/>
                  <a:pt x="4255968" y="4650986"/>
                  <a:pt x="4241635" y="4659052"/>
                </a:cubicBezTo>
                <a:cubicBezTo>
                  <a:pt x="4227303" y="4667118"/>
                  <a:pt x="4216437" y="4678617"/>
                  <a:pt x="4209037" y="4693550"/>
                </a:cubicBezTo>
                <a:cubicBezTo>
                  <a:pt x="4201638" y="4708482"/>
                  <a:pt x="4197938" y="4726281"/>
                  <a:pt x="4197938" y="4746947"/>
                </a:cubicBezTo>
                <a:cubicBezTo>
                  <a:pt x="4197938" y="4768279"/>
                  <a:pt x="4201738" y="4786544"/>
                  <a:pt x="4209337" y="4801743"/>
                </a:cubicBezTo>
                <a:cubicBezTo>
                  <a:pt x="4216937" y="4816942"/>
                  <a:pt x="4228136" y="4828575"/>
                  <a:pt x="4242935" y="4836641"/>
                </a:cubicBezTo>
                <a:cubicBezTo>
                  <a:pt x="4257734" y="4844707"/>
                  <a:pt x="4276000" y="4848740"/>
                  <a:pt x="4297732" y="4848740"/>
                </a:cubicBezTo>
                <a:cubicBezTo>
                  <a:pt x="4315464" y="4848740"/>
                  <a:pt x="4330963" y="4846241"/>
                  <a:pt x="4344229" y="4841241"/>
                </a:cubicBezTo>
                <a:cubicBezTo>
                  <a:pt x="4357495" y="4836241"/>
                  <a:pt x="4367961" y="4828675"/>
                  <a:pt x="4375627" y="4818542"/>
                </a:cubicBezTo>
                <a:cubicBezTo>
                  <a:pt x="4383294" y="4808410"/>
                  <a:pt x="4387460" y="4795744"/>
                  <a:pt x="4388126" y="4780545"/>
                </a:cubicBezTo>
                <a:lnTo>
                  <a:pt x="4335930" y="4780545"/>
                </a:lnTo>
                <a:cubicBezTo>
                  <a:pt x="4335796" y="4790411"/>
                  <a:pt x="4332263" y="4797844"/>
                  <a:pt x="4325330" y="4802843"/>
                </a:cubicBezTo>
                <a:cubicBezTo>
                  <a:pt x="4318398" y="4807843"/>
                  <a:pt x="4309198" y="4810343"/>
                  <a:pt x="4297732" y="4810343"/>
                </a:cubicBezTo>
                <a:cubicBezTo>
                  <a:pt x="4286666" y="4810343"/>
                  <a:pt x="4277733" y="4807910"/>
                  <a:pt x="4270934" y="4803043"/>
                </a:cubicBezTo>
                <a:cubicBezTo>
                  <a:pt x="4264134" y="4798177"/>
                  <a:pt x="4259167" y="4791744"/>
                  <a:pt x="4256034" y="4783744"/>
                </a:cubicBezTo>
                <a:cubicBezTo>
                  <a:pt x="4252902" y="4775745"/>
                  <a:pt x="4251202" y="4767145"/>
                  <a:pt x="4250935" y="4757946"/>
                </a:cubicBezTo>
                <a:lnTo>
                  <a:pt x="4387926" y="4757946"/>
                </a:lnTo>
                <a:cubicBezTo>
                  <a:pt x="4388193" y="4756479"/>
                  <a:pt x="4388393" y="4754379"/>
                  <a:pt x="4388526" y="4751646"/>
                </a:cubicBezTo>
                <a:cubicBezTo>
                  <a:pt x="4388660" y="4748913"/>
                  <a:pt x="4388726" y="4746747"/>
                  <a:pt x="4388726" y="4745147"/>
                </a:cubicBezTo>
                <a:cubicBezTo>
                  <a:pt x="4388726" y="4713682"/>
                  <a:pt x="4380294" y="4689450"/>
                  <a:pt x="4363428" y="4672451"/>
                </a:cubicBezTo>
                <a:cubicBezTo>
                  <a:pt x="4346562" y="4655452"/>
                  <a:pt x="4323597" y="4646953"/>
                  <a:pt x="4294532" y="4646953"/>
                </a:cubicBezTo>
                <a:close/>
                <a:moveTo>
                  <a:pt x="3923057" y="4646953"/>
                </a:moveTo>
                <a:cubicBezTo>
                  <a:pt x="3906125" y="4646953"/>
                  <a:pt x="3891226" y="4649086"/>
                  <a:pt x="3878360" y="4653352"/>
                </a:cubicBezTo>
                <a:cubicBezTo>
                  <a:pt x="3865494" y="4657619"/>
                  <a:pt x="3855428" y="4664618"/>
                  <a:pt x="3848162" y="4674351"/>
                </a:cubicBezTo>
                <a:cubicBezTo>
                  <a:pt x="3840895" y="4684084"/>
                  <a:pt x="3837262" y="4697283"/>
                  <a:pt x="3837262" y="4713949"/>
                </a:cubicBezTo>
                <a:lnTo>
                  <a:pt x="3886859" y="4713949"/>
                </a:lnTo>
                <a:cubicBezTo>
                  <a:pt x="3886859" y="4702749"/>
                  <a:pt x="3890259" y="4694650"/>
                  <a:pt x="3897059" y="4689650"/>
                </a:cubicBezTo>
                <a:cubicBezTo>
                  <a:pt x="3903858" y="4684650"/>
                  <a:pt x="3912524" y="4682151"/>
                  <a:pt x="3923057" y="4682151"/>
                </a:cubicBezTo>
                <a:cubicBezTo>
                  <a:pt x="3932656" y="4682151"/>
                  <a:pt x="3940489" y="4684484"/>
                  <a:pt x="3946556" y="4689150"/>
                </a:cubicBezTo>
                <a:cubicBezTo>
                  <a:pt x="3952622" y="4693817"/>
                  <a:pt x="3955655" y="4702483"/>
                  <a:pt x="3955655" y="4715149"/>
                </a:cubicBezTo>
                <a:lnTo>
                  <a:pt x="3955655" y="4725548"/>
                </a:lnTo>
                <a:cubicBezTo>
                  <a:pt x="3929924" y="4726081"/>
                  <a:pt x="3907358" y="4727981"/>
                  <a:pt x="3887959" y="4731248"/>
                </a:cubicBezTo>
                <a:cubicBezTo>
                  <a:pt x="3868560" y="4734514"/>
                  <a:pt x="3853461" y="4740714"/>
                  <a:pt x="3842662" y="4749847"/>
                </a:cubicBezTo>
                <a:cubicBezTo>
                  <a:pt x="3831862" y="4758979"/>
                  <a:pt x="3826463" y="4772545"/>
                  <a:pt x="3826463" y="4790544"/>
                </a:cubicBezTo>
                <a:cubicBezTo>
                  <a:pt x="3826463" y="4803476"/>
                  <a:pt x="3829430" y="4814243"/>
                  <a:pt x="3835362" y="4822842"/>
                </a:cubicBezTo>
                <a:cubicBezTo>
                  <a:pt x="3841295" y="4831442"/>
                  <a:pt x="3849062" y="4837874"/>
                  <a:pt x="3858661" y="4842141"/>
                </a:cubicBezTo>
                <a:cubicBezTo>
                  <a:pt x="3868260" y="4846407"/>
                  <a:pt x="3878593" y="4848540"/>
                  <a:pt x="3889659" y="4848540"/>
                </a:cubicBezTo>
                <a:cubicBezTo>
                  <a:pt x="3903925" y="4848540"/>
                  <a:pt x="3916524" y="4846107"/>
                  <a:pt x="3927457" y="4841241"/>
                </a:cubicBezTo>
                <a:cubicBezTo>
                  <a:pt x="3938389" y="4836374"/>
                  <a:pt x="3947989" y="4829208"/>
                  <a:pt x="3956255" y="4819742"/>
                </a:cubicBezTo>
                <a:lnTo>
                  <a:pt x="3957855" y="4845141"/>
                </a:lnTo>
                <a:lnTo>
                  <a:pt x="4007452" y="4845141"/>
                </a:lnTo>
                <a:lnTo>
                  <a:pt x="4007452" y="4714149"/>
                </a:lnTo>
                <a:cubicBezTo>
                  <a:pt x="4007452" y="4701083"/>
                  <a:pt x="4005385" y="4690183"/>
                  <a:pt x="4001252" y="4681451"/>
                </a:cubicBezTo>
                <a:cubicBezTo>
                  <a:pt x="3997120" y="4672718"/>
                  <a:pt x="3991286" y="4665818"/>
                  <a:pt x="3983753" y="4660752"/>
                </a:cubicBezTo>
                <a:cubicBezTo>
                  <a:pt x="3976221" y="4655685"/>
                  <a:pt x="3967321" y="4652119"/>
                  <a:pt x="3957055" y="4650053"/>
                </a:cubicBezTo>
                <a:cubicBezTo>
                  <a:pt x="3946789" y="4647986"/>
                  <a:pt x="3935456" y="4646953"/>
                  <a:pt x="3923057" y="4646953"/>
                </a:cubicBezTo>
                <a:close/>
                <a:moveTo>
                  <a:pt x="3695457" y="4646953"/>
                </a:moveTo>
                <a:cubicBezTo>
                  <a:pt x="3676392" y="4646953"/>
                  <a:pt x="3659492" y="4650586"/>
                  <a:pt x="3644760" y="4657852"/>
                </a:cubicBezTo>
                <a:cubicBezTo>
                  <a:pt x="3630028" y="4665118"/>
                  <a:pt x="3618528" y="4676218"/>
                  <a:pt x="3610262" y="4691150"/>
                </a:cubicBezTo>
                <a:cubicBezTo>
                  <a:pt x="3601996" y="4706082"/>
                  <a:pt x="3597863" y="4725148"/>
                  <a:pt x="3597863" y="4748347"/>
                </a:cubicBezTo>
                <a:cubicBezTo>
                  <a:pt x="3597863" y="4771545"/>
                  <a:pt x="3602196" y="4790477"/>
                  <a:pt x="3610862" y="4805143"/>
                </a:cubicBezTo>
                <a:cubicBezTo>
                  <a:pt x="3619528" y="4819809"/>
                  <a:pt x="3631261" y="4830608"/>
                  <a:pt x="3646060" y="4837541"/>
                </a:cubicBezTo>
                <a:cubicBezTo>
                  <a:pt x="3660859" y="4844474"/>
                  <a:pt x="3677325" y="4847941"/>
                  <a:pt x="3695457" y="4847941"/>
                </a:cubicBezTo>
                <a:cubicBezTo>
                  <a:pt x="3712789" y="4847941"/>
                  <a:pt x="3728188" y="4844941"/>
                  <a:pt x="3741654" y="4838941"/>
                </a:cubicBezTo>
                <a:cubicBezTo>
                  <a:pt x="3755120" y="4832941"/>
                  <a:pt x="3765753" y="4824142"/>
                  <a:pt x="3773552" y="4812543"/>
                </a:cubicBezTo>
                <a:cubicBezTo>
                  <a:pt x="3781352" y="4800943"/>
                  <a:pt x="3785452" y="4786677"/>
                  <a:pt x="3785852" y="4769745"/>
                </a:cubicBezTo>
                <a:lnTo>
                  <a:pt x="3734454" y="4769745"/>
                </a:lnTo>
                <a:cubicBezTo>
                  <a:pt x="3734188" y="4781611"/>
                  <a:pt x="3730622" y="4790777"/>
                  <a:pt x="3723755" y="4797244"/>
                </a:cubicBezTo>
                <a:cubicBezTo>
                  <a:pt x="3716889" y="4803710"/>
                  <a:pt x="3707523" y="4806943"/>
                  <a:pt x="3695657" y="4806943"/>
                </a:cubicBezTo>
                <a:cubicBezTo>
                  <a:pt x="3685524" y="4806943"/>
                  <a:pt x="3677225" y="4804643"/>
                  <a:pt x="3670758" y="4800043"/>
                </a:cubicBezTo>
                <a:cubicBezTo>
                  <a:pt x="3664292" y="4795444"/>
                  <a:pt x="3659559" y="4788777"/>
                  <a:pt x="3656559" y="4780045"/>
                </a:cubicBezTo>
                <a:cubicBezTo>
                  <a:pt x="3653560" y="4771312"/>
                  <a:pt x="3652060" y="4760746"/>
                  <a:pt x="3652060" y="4748347"/>
                </a:cubicBezTo>
                <a:cubicBezTo>
                  <a:pt x="3652060" y="4729148"/>
                  <a:pt x="3655493" y="4714282"/>
                  <a:pt x="3662359" y="4703749"/>
                </a:cubicBezTo>
                <a:cubicBezTo>
                  <a:pt x="3669225" y="4693217"/>
                  <a:pt x="3680324" y="4687950"/>
                  <a:pt x="3695657" y="4687950"/>
                </a:cubicBezTo>
                <a:cubicBezTo>
                  <a:pt x="3707256" y="4687950"/>
                  <a:pt x="3716256" y="4690917"/>
                  <a:pt x="3722655" y="4696850"/>
                </a:cubicBezTo>
                <a:cubicBezTo>
                  <a:pt x="3729055" y="4702783"/>
                  <a:pt x="3732388" y="4710749"/>
                  <a:pt x="3732655" y="4720748"/>
                </a:cubicBezTo>
                <a:lnTo>
                  <a:pt x="3784052" y="4720748"/>
                </a:lnTo>
                <a:cubicBezTo>
                  <a:pt x="3783918" y="4704216"/>
                  <a:pt x="3779918" y="4690517"/>
                  <a:pt x="3772052" y="4679651"/>
                </a:cubicBezTo>
                <a:cubicBezTo>
                  <a:pt x="3764186" y="4668785"/>
                  <a:pt x="3753587" y="4660619"/>
                  <a:pt x="3740254" y="4655152"/>
                </a:cubicBezTo>
                <a:cubicBezTo>
                  <a:pt x="3726922" y="4649686"/>
                  <a:pt x="3711990" y="4646953"/>
                  <a:pt x="3695457" y="4646953"/>
                </a:cubicBezTo>
                <a:close/>
                <a:moveTo>
                  <a:pt x="2961032" y="4646953"/>
                </a:moveTo>
                <a:cubicBezTo>
                  <a:pt x="2944100" y="4646953"/>
                  <a:pt x="2929200" y="4649086"/>
                  <a:pt x="2916335" y="4653352"/>
                </a:cubicBezTo>
                <a:cubicBezTo>
                  <a:pt x="2903469" y="4657619"/>
                  <a:pt x="2893403" y="4664618"/>
                  <a:pt x="2886136" y="4674351"/>
                </a:cubicBezTo>
                <a:cubicBezTo>
                  <a:pt x="2878870" y="4684084"/>
                  <a:pt x="2875237" y="4697283"/>
                  <a:pt x="2875237" y="4713949"/>
                </a:cubicBezTo>
                <a:lnTo>
                  <a:pt x="2924834" y="4713949"/>
                </a:lnTo>
                <a:cubicBezTo>
                  <a:pt x="2924834" y="4702749"/>
                  <a:pt x="2928234" y="4694650"/>
                  <a:pt x="2935034" y="4689650"/>
                </a:cubicBezTo>
                <a:cubicBezTo>
                  <a:pt x="2941833" y="4684650"/>
                  <a:pt x="2950500" y="4682151"/>
                  <a:pt x="2961032" y="4682151"/>
                </a:cubicBezTo>
                <a:cubicBezTo>
                  <a:pt x="2970632" y="4682151"/>
                  <a:pt x="2978464" y="4684484"/>
                  <a:pt x="2984530" y="4689150"/>
                </a:cubicBezTo>
                <a:cubicBezTo>
                  <a:pt x="2990597" y="4693817"/>
                  <a:pt x="2993630" y="4702483"/>
                  <a:pt x="2993630" y="4715149"/>
                </a:cubicBezTo>
                <a:lnTo>
                  <a:pt x="2993630" y="4725548"/>
                </a:lnTo>
                <a:cubicBezTo>
                  <a:pt x="2967898" y="4726081"/>
                  <a:pt x="2945333" y="4727981"/>
                  <a:pt x="2925934" y="4731248"/>
                </a:cubicBezTo>
                <a:cubicBezTo>
                  <a:pt x="2906535" y="4734514"/>
                  <a:pt x="2891436" y="4740714"/>
                  <a:pt x="2880637" y="4749847"/>
                </a:cubicBezTo>
                <a:cubicBezTo>
                  <a:pt x="2869838" y="4758979"/>
                  <a:pt x="2864438" y="4772545"/>
                  <a:pt x="2864438" y="4790544"/>
                </a:cubicBezTo>
                <a:cubicBezTo>
                  <a:pt x="2864438" y="4803476"/>
                  <a:pt x="2867404" y="4814243"/>
                  <a:pt x="2873338" y="4822842"/>
                </a:cubicBezTo>
                <a:cubicBezTo>
                  <a:pt x="2879270" y="4831442"/>
                  <a:pt x="2887036" y="4837874"/>
                  <a:pt x="2896636" y="4842141"/>
                </a:cubicBezTo>
                <a:cubicBezTo>
                  <a:pt x="2906236" y="4846407"/>
                  <a:pt x="2916568" y="4848540"/>
                  <a:pt x="2927634" y="4848540"/>
                </a:cubicBezTo>
                <a:cubicBezTo>
                  <a:pt x="2941900" y="4848540"/>
                  <a:pt x="2954499" y="4846107"/>
                  <a:pt x="2965432" y="4841241"/>
                </a:cubicBezTo>
                <a:cubicBezTo>
                  <a:pt x="2976364" y="4836374"/>
                  <a:pt x="2985964" y="4829208"/>
                  <a:pt x="2994230" y="4819742"/>
                </a:cubicBezTo>
                <a:lnTo>
                  <a:pt x="2995830" y="4845141"/>
                </a:lnTo>
                <a:lnTo>
                  <a:pt x="3045427" y="4845141"/>
                </a:lnTo>
                <a:lnTo>
                  <a:pt x="3045427" y="4714149"/>
                </a:lnTo>
                <a:cubicBezTo>
                  <a:pt x="3045427" y="4701083"/>
                  <a:pt x="3043360" y="4690183"/>
                  <a:pt x="3039227" y="4681451"/>
                </a:cubicBezTo>
                <a:cubicBezTo>
                  <a:pt x="3035094" y="4672718"/>
                  <a:pt x="3029261" y="4665818"/>
                  <a:pt x="3021728" y="4660752"/>
                </a:cubicBezTo>
                <a:cubicBezTo>
                  <a:pt x="3014196" y="4655685"/>
                  <a:pt x="3005296" y="4652119"/>
                  <a:pt x="2995030" y="4650053"/>
                </a:cubicBezTo>
                <a:cubicBezTo>
                  <a:pt x="2984764" y="4647986"/>
                  <a:pt x="2973431" y="4646953"/>
                  <a:pt x="2961032" y="4646953"/>
                </a:cubicBezTo>
                <a:close/>
                <a:moveTo>
                  <a:pt x="2732432" y="4646953"/>
                </a:moveTo>
                <a:cubicBezTo>
                  <a:pt x="2711500" y="4646953"/>
                  <a:pt x="2693868" y="4650986"/>
                  <a:pt x="2679535" y="4659052"/>
                </a:cubicBezTo>
                <a:cubicBezTo>
                  <a:pt x="2665203" y="4667118"/>
                  <a:pt x="2654337" y="4678617"/>
                  <a:pt x="2646937" y="4693550"/>
                </a:cubicBezTo>
                <a:cubicBezTo>
                  <a:pt x="2639538" y="4708482"/>
                  <a:pt x="2635838" y="4726281"/>
                  <a:pt x="2635838" y="4746947"/>
                </a:cubicBezTo>
                <a:cubicBezTo>
                  <a:pt x="2635838" y="4768279"/>
                  <a:pt x="2639638" y="4786544"/>
                  <a:pt x="2647237" y="4801743"/>
                </a:cubicBezTo>
                <a:cubicBezTo>
                  <a:pt x="2654837" y="4816942"/>
                  <a:pt x="2666036" y="4828575"/>
                  <a:pt x="2680835" y="4836641"/>
                </a:cubicBezTo>
                <a:cubicBezTo>
                  <a:pt x="2695634" y="4844707"/>
                  <a:pt x="2713900" y="4848740"/>
                  <a:pt x="2735632" y="4848740"/>
                </a:cubicBezTo>
                <a:cubicBezTo>
                  <a:pt x="2753364" y="4848740"/>
                  <a:pt x="2768863" y="4846241"/>
                  <a:pt x="2782129" y="4841241"/>
                </a:cubicBezTo>
                <a:cubicBezTo>
                  <a:pt x="2795395" y="4836241"/>
                  <a:pt x="2805861" y="4828675"/>
                  <a:pt x="2813527" y="4818542"/>
                </a:cubicBezTo>
                <a:cubicBezTo>
                  <a:pt x="2821193" y="4808410"/>
                  <a:pt x="2825360" y="4795744"/>
                  <a:pt x="2826026" y="4780545"/>
                </a:cubicBezTo>
                <a:lnTo>
                  <a:pt x="2773830" y="4780545"/>
                </a:lnTo>
                <a:cubicBezTo>
                  <a:pt x="2773696" y="4790411"/>
                  <a:pt x="2770163" y="4797844"/>
                  <a:pt x="2763230" y="4802843"/>
                </a:cubicBezTo>
                <a:cubicBezTo>
                  <a:pt x="2756297" y="4807843"/>
                  <a:pt x="2747098" y="4810343"/>
                  <a:pt x="2735632" y="4810343"/>
                </a:cubicBezTo>
                <a:cubicBezTo>
                  <a:pt x="2724566" y="4810343"/>
                  <a:pt x="2715633" y="4807910"/>
                  <a:pt x="2708834" y="4803043"/>
                </a:cubicBezTo>
                <a:cubicBezTo>
                  <a:pt x="2702034" y="4798177"/>
                  <a:pt x="2697068" y="4791744"/>
                  <a:pt x="2693934" y="4783744"/>
                </a:cubicBezTo>
                <a:cubicBezTo>
                  <a:pt x="2690801" y="4775745"/>
                  <a:pt x="2689101" y="4767145"/>
                  <a:pt x="2688835" y="4757946"/>
                </a:cubicBezTo>
                <a:lnTo>
                  <a:pt x="2825826" y="4757946"/>
                </a:lnTo>
                <a:cubicBezTo>
                  <a:pt x="2826093" y="4756479"/>
                  <a:pt x="2826293" y="4754379"/>
                  <a:pt x="2826426" y="4751646"/>
                </a:cubicBezTo>
                <a:cubicBezTo>
                  <a:pt x="2826560" y="4748913"/>
                  <a:pt x="2826626" y="4746747"/>
                  <a:pt x="2826626" y="4745147"/>
                </a:cubicBezTo>
                <a:cubicBezTo>
                  <a:pt x="2826626" y="4713682"/>
                  <a:pt x="2818193" y="4689450"/>
                  <a:pt x="2801328" y="4672451"/>
                </a:cubicBezTo>
                <a:cubicBezTo>
                  <a:pt x="2784462" y="4655452"/>
                  <a:pt x="2761497" y="4646953"/>
                  <a:pt x="2732432" y="4646953"/>
                </a:cubicBezTo>
                <a:close/>
                <a:moveTo>
                  <a:pt x="2151407" y="4646953"/>
                </a:moveTo>
                <a:cubicBezTo>
                  <a:pt x="2130475" y="4646953"/>
                  <a:pt x="2112843" y="4650986"/>
                  <a:pt x="2098510" y="4659052"/>
                </a:cubicBezTo>
                <a:cubicBezTo>
                  <a:pt x="2084178" y="4667118"/>
                  <a:pt x="2073312" y="4678617"/>
                  <a:pt x="2065912" y="4693550"/>
                </a:cubicBezTo>
                <a:cubicBezTo>
                  <a:pt x="2058513" y="4708482"/>
                  <a:pt x="2054813" y="4726281"/>
                  <a:pt x="2054813" y="4746947"/>
                </a:cubicBezTo>
                <a:cubicBezTo>
                  <a:pt x="2054813" y="4768279"/>
                  <a:pt x="2058613" y="4786544"/>
                  <a:pt x="2066212" y="4801743"/>
                </a:cubicBezTo>
                <a:cubicBezTo>
                  <a:pt x="2073812" y="4816942"/>
                  <a:pt x="2085011" y="4828575"/>
                  <a:pt x="2099810" y="4836641"/>
                </a:cubicBezTo>
                <a:cubicBezTo>
                  <a:pt x="2114609" y="4844707"/>
                  <a:pt x="2132875" y="4848740"/>
                  <a:pt x="2154607" y="4848740"/>
                </a:cubicBezTo>
                <a:cubicBezTo>
                  <a:pt x="2172339" y="4848740"/>
                  <a:pt x="2187838" y="4846241"/>
                  <a:pt x="2201104" y="4841241"/>
                </a:cubicBezTo>
                <a:cubicBezTo>
                  <a:pt x="2214370" y="4836241"/>
                  <a:pt x="2224836" y="4828675"/>
                  <a:pt x="2232502" y="4818542"/>
                </a:cubicBezTo>
                <a:cubicBezTo>
                  <a:pt x="2240168" y="4808410"/>
                  <a:pt x="2244335" y="4795744"/>
                  <a:pt x="2245002" y="4780545"/>
                </a:cubicBezTo>
                <a:lnTo>
                  <a:pt x="2192804" y="4780545"/>
                </a:lnTo>
                <a:cubicBezTo>
                  <a:pt x="2192671" y="4790411"/>
                  <a:pt x="2189138" y="4797844"/>
                  <a:pt x="2182205" y="4802843"/>
                </a:cubicBezTo>
                <a:cubicBezTo>
                  <a:pt x="2175272" y="4807843"/>
                  <a:pt x="2166073" y="4810343"/>
                  <a:pt x="2154607" y="4810343"/>
                </a:cubicBezTo>
                <a:cubicBezTo>
                  <a:pt x="2143541" y="4810343"/>
                  <a:pt x="2134608" y="4807910"/>
                  <a:pt x="2127808" y="4803043"/>
                </a:cubicBezTo>
                <a:cubicBezTo>
                  <a:pt x="2121009" y="4798177"/>
                  <a:pt x="2116042" y="4791744"/>
                  <a:pt x="2112909" y="4783744"/>
                </a:cubicBezTo>
                <a:cubicBezTo>
                  <a:pt x="2109776" y="4775745"/>
                  <a:pt x="2108076" y="4767145"/>
                  <a:pt x="2107810" y="4757946"/>
                </a:cubicBezTo>
                <a:lnTo>
                  <a:pt x="2244802" y="4757946"/>
                </a:lnTo>
                <a:cubicBezTo>
                  <a:pt x="2245068" y="4756479"/>
                  <a:pt x="2245268" y="4754379"/>
                  <a:pt x="2245401" y="4751646"/>
                </a:cubicBezTo>
                <a:cubicBezTo>
                  <a:pt x="2245535" y="4748913"/>
                  <a:pt x="2245601" y="4746747"/>
                  <a:pt x="2245601" y="4745147"/>
                </a:cubicBezTo>
                <a:cubicBezTo>
                  <a:pt x="2245601" y="4713682"/>
                  <a:pt x="2237168" y="4689450"/>
                  <a:pt x="2220303" y="4672451"/>
                </a:cubicBezTo>
                <a:cubicBezTo>
                  <a:pt x="2203437" y="4655452"/>
                  <a:pt x="2180472" y="4646953"/>
                  <a:pt x="2151407" y="4646953"/>
                </a:cubicBezTo>
                <a:close/>
                <a:moveTo>
                  <a:pt x="1476132" y="4646953"/>
                </a:moveTo>
                <a:cubicBezTo>
                  <a:pt x="1457067" y="4646953"/>
                  <a:pt x="1440168" y="4650586"/>
                  <a:pt x="1425435" y="4657852"/>
                </a:cubicBezTo>
                <a:cubicBezTo>
                  <a:pt x="1410703" y="4665118"/>
                  <a:pt x="1399204" y="4676218"/>
                  <a:pt x="1390937" y="4691150"/>
                </a:cubicBezTo>
                <a:cubicBezTo>
                  <a:pt x="1382671" y="4706082"/>
                  <a:pt x="1378538" y="4725148"/>
                  <a:pt x="1378538" y="4748347"/>
                </a:cubicBezTo>
                <a:cubicBezTo>
                  <a:pt x="1378538" y="4771545"/>
                  <a:pt x="1382871" y="4790477"/>
                  <a:pt x="1391537" y="4805143"/>
                </a:cubicBezTo>
                <a:cubicBezTo>
                  <a:pt x="1400203" y="4819809"/>
                  <a:pt x="1411936" y="4830608"/>
                  <a:pt x="1426736" y="4837541"/>
                </a:cubicBezTo>
                <a:cubicBezTo>
                  <a:pt x="1441534" y="4844474"/>
                  <a:pt x="1458001" y="4847941"/>
                  <a:pt x="1476132" y="4847941"/>
                </a:cubicBezTo>
                <a:cubicBezTo>
                  <a:pt x="1493464" y="4847941"/>
                  <a:pt x="1508864" y="4844941"/>
                  <a:pt x="1522329" y="4838941"/>
                </a:cubicBezTo>
                <a:cubicBezTo>
                  <a:pt x="1535795" y="4832941"/>
                  <a:pt x="1546428" y="4824142"/>
                  <a:pt x="1554227" y="4812543"/>
                </a:cubicBezTo>
                <a:cubicBezTo>
                  <a:pt x="1562027" y="4800943"/>
                  <a:pt x="1566127" y="4786677"/>
                  <a:pt x="1566527" y="4769745"/>
                </a:cubicBezTo>
                <a:lnTo>
                  <a:pt x="1515130" y="4769745"/>
                </a:lnTo>
                <a:cubicBezTo>
                  <a:pt x="1514864" y="4781611"/>
                  <a:pt x="1511297" y="4790777"/>
                  <a:pt x="1504430" y="4797244"/>
                </a:cubicBezTo>
                <a:cubicBezTo>
                  <a:pt x="1497564" y="4803710"/>
                  <a:pt x="1488199" y="4806943"/>
                  <a:pt x="1476332" y="4806943"/>
                </a:cubicBezTo>
                <a:cubicBezTo>
                  <a:pt x="1466200" y="4806943"/>
                  <a:pt x="1457900" y="4804643"/>
                  <a:pt x="1451434" y="4800043"/>
                </a:cubicBezTo>
                <a:cubicBezTo>
                  <a:pt x="1444968" y="4795444"/>
                  <a:pt x="1440235" y="4788777"/>
                  <a:pt x="1437235" y="4780045"/>
                </a:cubicBezTo>
                <a:cubicBezTo>
                  <a:pt x="1434235" y="4771312"/>
                  <a:pt x="1432735" y="4760746"/>
                  <a:pt x="1432735" y="4748347"/>
                </a:cubicBezTo>
                <a:cubicBezTo>
                  <a:pt x="1432735" y="4729148"/>
                  <a:pt x="1436168" y="4714282"/>
                  <a:pt x="1443034" y="4703749"/>
                </a:cubicBezTo>
                <a:cubicBezTo>
                  <a:pt x="1449900" y="4693217"/>
                  <a:pt x="1461000" y="4687950"/>
                  <a:pt x="1476332" y="4687950"/>
                </a:cubicBezTo>
                <a:cubicBezTo>
                  <a:pt x="1487931" y="4687950"/>
                  <a:pt x="1496931" y="4690917"/>
                  <a:pt x="1503331" y="4696850"/>
                </a:cubicBezTo>
                <a:cubicBezTo>
                  <a:pt x="1509730" y="4702783"/>
                  <a:pt x="1513063" y="4710749"/>
                  <a:pt x="1513330" y="4720748"/>
                </a:cubicBezTo>
                <a:lnTo>
                  <a:pt x="1564727" y="4720748"/>
                </a:lnTo>
                <a:cubicBezTo>
                  <a:pt x="1564593" y="4704216"/>
                  <a:pt x="1560594" y="4690517"/>
                  <a:pt x="1552727" y="4679651"/>
                </a:cubicBezTo>
                <a:cubicBezTo>
                  <a:pt x="1544861" y="4668785"/>
                  <a:pt x="1534262" y="4660619"/>
                  <a:pt x="1520929" y="4655152"/>
                </a:cubicBezTo>
                <a:cubicBezTo>
                  <a:pt x="1507597" y="4649686"/>
                  <a:pt x="1492665" y="4646953"/>
                  <a:pt x="1476132" y="4646953"/>
                </a:cubicBezTo>
                <a:close/>
                <a:moveTo>
                  <a:pt x="1246532" y="4646953"/>
                </a:moveTo>
                <a:cubicBezTo>
                  <a:pt x="1229600" y="4646953"/>
                  <a:pt x="1214701" y="4649086"/>
                  <a:pt x="1201835" y="4653352"/>
                </a:cubicBezTo>
                <a:cubicBezTo>
                  <a:pt x="1188970" y="4657619"/>
                  <a:pt x="1178903" y="4664618"/>
                  <a:pt x="1171637" y="4674351"/>
                </a:cubicBezTo>
                <a:cubicBezTo>
                  <a:pt x="1164370" y="4684084"/>
                  <a:pt x="1160737" y="4697283"/>
                  <a:pt x="1160737" y="4713949"/>
                </a:cubicBezTo>
                <a:lnTo>
                  <a:pt x="1210334" y="4713949"/>
                </a:lnTo>
                <a:cubicBezTo>
                  <a:pt x="1210334" y="4702749"/>
                  <a:pt x="1213734" y="4694650"/>
                  <a:pt x="1220534" y="4689650"/>
                </a:cubicBezTo>
                <a:cubicBezTo>
                  <a:pt x="1227333" y="4684650"/>
                  <a:pt x="1236000" y="4682151"/>
                  <a:pt x="1246532" y="4682151"/>
                </a:cubicBezTo>
                <a:cubicBezTo>
                  <a:pt x="1256132" y="4682151"/>
                  <a:pt x="1263965" y="4684484"/>
                  <a:pt x="1270031" y="4689150"/>
                </a:cubicBezTo>
                <a:cubicBezTo>
                  <a:pt x="1276097" y="4693817"/>
                  <a:pt x="1279130" y="4702483"/>
                  <a:pt x="1279130" y="4715149"/>
                </a:cubicBezTo>
                <a:lnTo>
                  <a:pt x="1279130" y="4725548"/>
                </a:lnTo>
                <a:cubicBezTo>
                  <a:pt x="1253398" y="4726081"/>
                  <a:pt x="1230833" y="4727981"/>
                  <a:pt x="1211434" y="4731248"/>
                </a:cubicBezTo>
                <a:cubicBezTo>
                  <a:pt x="1192036" y="4734514"/>
                  <a:pt x="1176937" y="4740714"/>
                  <a:pt x="1166138" y="4749847"/>
                </a:cubicBezTo>
                <a:cubicBezTo>
                  <a:pt x="1155338" y="4758979"/>
                  <a:pt x="1149938" y="4772545"/>
                  <a:pt x="1149938" y="4790544"/>
                </a:cubicBezTo>
                <a:cubicBezTo>
                  <a:pt x="1149938" y="4803476"/>
                  <a:pt x="1152905" y="4814243"/>
                  <a:pt x="1158838" y="4822842"/>
                </a:cubicBezTo>
                <a:cubicBezTo>
                  <a:pt x="1164771" y="4831442"/>
                  <a:pt x="1172537" y="4837874"/>
                  <a:pt x="1182136" y="4842141"/>
                </a:cubicBezTo>
                <a:cubicBezTo>
                  <a:pt x="1191736" y="4846407"/>
                  <a:pt x="1202068" y="4848540"/>
                  <a:pt x="1213134" y="4848540"/>
                </a:cubicBezTo>
                <a:cubicBezTo>
                  <a:pt x="1227400" y="4848540"/>
                  <a:pt x="1239999" y="4846107"/>
                  <a:pt x="1250932" y="4841241"/>
                </a:cubicBezTo>
                <a:cubicBezTo>
                  <a:pt x="1261865" y="4836374"/>
                  <a:pt x="1271464" y="4829208"/>
                  <a:pt x="1279731" y="4819742"/>
                </a:cubicBezTo>
                <a:lnTo>
                  <a:pt x="1281331" y="4845141"/>
                </a:lnTo>
                <a:lnTo>
                  <a:pt x="1330927" y="4845141"/>
                </a:lnTo>
                <a:lnTo>
                  <a:pt x="1330927" y="4714149"/>
                </a:lnTo>
                <a:cubicBezTo>
                  <a:pt x="1330927" y="4701083"/>
                  <a:pt x="1328861" y="4690183"/>
                  <a:pt x="1324727" y="4681451"/>
                </a:cubicBezTo>
                <a:cubicBezTo>
                  <a:pt x="1320594" y="4672718"/>
                  <a:pt x="1314761" y="4665818"/>
                  <a:pt x="1307229" y="4660752"/>
                </a:cubicBezTo>
                <a:cubicBezTo>
                  <a:pt x="1299696" y="4655685"/>
                  <a:pt x="1290797" y="4652119"/>
                  <a:pt x="1280530" y="4650053"/>
                </a:cubicBezTo>
                <a:cubicBezTo>
                  <a:pt x="1270265" y="4647986"/>
                  <a:pt x="1258932" y="4646953"/>
                  <a:pt x="1246532" y="4646953"/>
                </a:cubicBezTo>
                <a:close/>
                <a:moveTo>
                  <a:pt x="1010407" y="4646553"/>
                </a:moveTo>
                <a:cubicBezTo>
                  <a:pt x="990675" y="4646553"/>
                  <a:pt x="973376" y="4650519"/>
                  <a:pt x="958510" y="4658452"/>
                </a:cubicBezTo>
                <a:cubicBezTo>
                  <a:pt x="943645" y="4666385"/>
                  <a:pt x="932145" y="4677917"/>
                  <a:pt x="924012" y="4693050"/>
                </a:cubicBezTo>
                <a:cubicBezTo>
                  <a:pt x="915880" y="4708182"/>
                  <a:pt x="911813" y="4726548"/>
                  <a:pt x="911813" y="4748147"/>
                </a:cubicBezTo>
                <a:cubicBezTo>
                  <a:pt x="911813" y="4769345"/>
                  <a:pt x="915880" y="4787411"/>
                  <a:pt x="924012" y="4802343"/>
                </a:cubicBezTo>
                <a:cubicBezTo>
                  <a:pt x="932145" y="4817276"/>
                  <a:pt x="943645" y="4828675"/>
                  <a:pt x="958510" y="4836541"/>
                </a:cubicBezTo>
                <a:cubicBezTo>
                  <a:pt x="973376" y="4844407"/>
                  <a:pt x="990675" y="4848341"/>
                  <a:pt x="1010407" y="4848341"/>
                </a:cubicBezTo>
                <a:cubicBezTo>
                  <a:pt x="1030406" y="4848341"/>
                  <a:pt x="1047838" y="4844407"/>
                  <a:pt x="1062705" y="4836541"/>
                </a:cubicBezTo>
                <a:cubicBezTo>
                  <a:pt x="1077570" y="4828675"/>
                  <a:pt x="1089136" y="4817276"/>
                  <a:pt x="1097402" y="4802343"/>
                </a:cubicBezTo>
                <a:cubicBezTo>
                  <a:pt x="1105668" y="4787411"/>
                  <a:pt x="1109801" y="4769345"/>
                  <a:pt x="1109801" y="4748147"/>
                </a:cubicBezTo>
                <a:cubicBezTo>
                  <a:pt x="1109801" y="4726548"/>
                  <a:pt x="1105668" y="4708182"/>
                  <a:pt x="1097402" y="4693050"/>
                </a:cubicBezTo>
                <a:cubicBezTo>
                  <a:pt x="1089136" y="4677917"/>
                  <a:pt x="1077570" y="4666385"/>
                  <a:pt x="1062705" y="4658452"/>
                </a:cubicBezTo>
                <a:cubicBezTo>
                  <a:pt x="1047838" y="4650519"/>
                  <a:pt x="1030406" y="4646553"/>
                  <a:pt x="1010407" y="4646553"/>
                </a:cubicBezTo>
                <a:close/>
                <a:moveTo>
                  <a:pt x="581759" y="4621354"/>
                </a:moveTo>
                <a:lnTo>
                  <a:pt x="625956" y="4621354"/>
                </a:lnTo>
                <a:cubicBezTo>
                  <a:pt x="638622" y="4621354"/>
                  <a:pt x="649088" y="4624754"/>
                  <a:pt x="657354" y="4631554"/>
                </a:cubicBezTo>
                <a:cubicBezTo>
                  <a:pt x="665620" y="4638353"/>
                  <a:pt x="669753" y="4648819"/>
                  <a:pt x="669753" y="4662952"/>
                </a:cubicBezTo>
                <a:cubicBezTo>
                  <a:pt x="669753" y="4676551"/>
                  <a:pt x="665720" y="4686817"/>
                  <a:pt x="657654" y="4693750"/>
                </a:cubicBezTo>
                <a:cubicBezTo>
                  <a:pt x="649588" y="4700683"/>
                  <a:pt x="639023" y="4704149"/>
                  <a:pt x="625956" y="4704149"/>
                </a:cubicBezTo>
                <a:lnTo>
                  <a:pt x="581759" y="4704149"/>
                </a:lnTo>
                <a:close/>
                <a:moveTo>
                  <a:pt x="7495919" y="4606673"/>
                </a:moveTo>
                <a:cubicBezTo>
                  <a:pt x="7505146" y="4606673"/>
                  <a:pt x="7512123" y="4610245"/>
                  <a:pt x="7516848" y="4617389"/>
                </a:cubicBezTo>
                <a:cubicBezTo>
                  <a:pt x="7521573" y="4624532"/>
                  <a:pt x="7523936" y="4634801"/>
                  <a:pt x="7523936" y="4648196"/>
                </a:cubicBezTo>
                <a:cubicBezTo>
                  <a:pt x="7523936" y="4661218"/>
                  <a:pt x="7521406" y="4671283"/>
                  <a:pt x="7516346" y="4678389"/>
                </a:cubicBezTo>
                <a:cubicBezTo>
                  <a:pt x="7511286" y="4685496"/>
                  <a:pt x="7503844" y="4689049"/>
                  <a:pt x="7494022" y="4689049"/>
                </a:cubicBezTo>
                <a:cubicBezTo>
                  <a:pt x="7486580" y="4689049"/>
                  <a:pt x="7480329" y="4687245"/>
                  <a:pt x="7475269" y="4683636"/>
                </a:cubicBezTo>
                <a:cubicBezTo>
                  <a:pt x="7470209" y="4680027"/>
                  <a:pt x="7466228" y="4675469"/>
                  <a:pt x="7463326" y="4669962"/>
                </a:cubicBezTo>
                <a:lnTo>
                  <a:pt x="7463326" y="4628104"/>
                </a:lnTo>
                <a:cubicBezTo>
                  <a:pt x="7466451" y="4622151"/>
                  <a:pt x="7470711" y="4617091"/>
                  <a:pt x="7476106" y="4612924"/>
                </a:cubicBezTo>
                <a:cubicBezTo>
                  <a:pt x="7481501" y="4608757"/>
                  <a:pt x="7488106" y="4606673"/>
                  <a:pt x="7495919" y="4606673"/>
                </a:cubicBezTo>
                <a:close/>
                <a:moveTo>
                  <a:pt x="8603647" y="4606338"/>
                </a:moveTo>
                <a:cubicBezTo>
                  <a:pt x="8611684" y="4606338"/>
                  <a:pt x="8618083" y="4608143"/>
                  <a:pt x="8622846" y="4611752"/>
                </a:cubicBezTo>
                <a:cubicBezTo>
                  <a:pt x="8627608" y="4615361"/>
                  <a:pt x="8631031" y="4620328"/>
                  <a:pt x="8633115" y="4626653"/>
                </a:cubicBezTo>
                <a:cubicBezTo>
                  <a:pt x="8635198" y="4632978"/>
                  <a:pt x="8636240" y="4640159"/>
                  <a:pt x="8636240" y="4648196"/>
                </a:cubicBezTo>
                <a:cubicBezTo>
                  <a:pt x="8636240" y="4656084"/>
                  <a:pt x="8635198" y="4663135"/>
                  <a:pt x="8633115" y="4669348"/>
                </a:cubicBezTo>
                <a:cubicBezTo>
                  <a:pt x="8631031" y="4675562"/>
                  <a:pt x="8627608" y="4680436"/>
                  <a:pt x="8622846" y="4683971"/>
                </a:cubicBezTo>
                <a:cubicBezTo>
                  <a:pt x="8618083" y="4687505"/>
                  <a:pt x="8611684" y="4689273"/>
                  <a:pt x="8603647" y="4689273"/>
                </a:cubicBezTo>
                <a:cubicBezTo>
                  <a:pt x="8595833" y="4689273"/>
                  <a:pt x="8589638" y="4687505"/>
                  <a:pt x="8585062" y="4683971"/>
                </a:cubicBezTo>
                <a:cubicBezTo>
                  <a:pt x="8580486" y="4680436"/>
                  <a:pt x="8577193" y="4675562"/>
                  <a:pt x="8575184" y="4669348"/>
                </a:cubicBezTo>
                <a:cubicBezTo>
                  <a:pt x="8573174" y="4663135"/>
                  <a:pt x="8572170" y="4656084"/>
                  <a:pt x="8572170" y="4648196"/>
                </a:cubicBezTo>
                <a:cubicBezTo>
                  <a:pt x="8572170" y="4640159"/>
                  <a:pt x="8573174" y="4632978"/>
                  <a:pt x="8575184" y="4626653"/>
                </a:cubicBezTo>
                <a:cubicBezTo>
                  <a:pt x="8577193" y="4620328"/>
                  <a:pt x="8580486" y="4615361"/>
                  <a:pt x="8585062" y="4611752"/>
                </a:cubicBezTo>
                <a:cubicBezTo>
                  <a:pt x="8589638" y="4608143"/>
                  <a:pt x="8595833" y="4606338"/>
                  <a:pt x="8603647" y="4606338"/>
                </a:cubicBezTo>
                <a:close/>
                <a:moveTo>
                  <a:pt x="7898797" y="4606338"/>
                </a:moveTo>
                <a:cubicBezTo>
                  <a:pt x="7906834" y="4606338"/>
                  <a:pt x="7913233" y="4608143"/>
                  <a:pt x="7917996" y="4611752"/>
                </a:cubicBezTo>
                <a:cubicBezTo>
                  <a:pt x="7922758" y="4615361"/>
                  <a:pt x="7926181" y="4620328"/>
                  <a:pt x="7928265" y="4626653"/>
                </a:cubicBezTo>
                <a:cubicBezTo>
                  <a:pt x="7930348" y="4632978"/>
                  <a:pt x="7931390" y="4640159"/>
                  <a:pt x="7931390" y="4648196"/>
                </a:cubicBezTo>
                <a:cubicBezTo>
                  <a:pt x="7931390" y="4656084"/>
                  <a:pt x="7930348" y="4663135"/>
                  <a:pt x="7928265" y="4669348"/>
                </a:cubicBezTo>
                <a:cubicBezTo>
                  <a:pt x="7926181" y="4675562"/>
                  <a:pt x="7922758" y="4680436"/>
                  <a:pt x="7917996" y="4683971"/>
                </a:cubicBezTo>
                <a:cubicBezTo>
                  <a:pt x="7913233" y="4687505"/>
                  <a:pt x="7906834" y="4689273"/>
                  <a:pt x="7898797" y="4689273"/>
                </a:cubicBezTo>
                <a:cubicBezTo>
                  <a:pt x="7890983" y="4689273"/>
                  <a:pt x="7884788" y="4687505"/>
                  <a:pt x="7880212" y="4683971"/>
                </a:cubicBezTo>
                <a:cubicBezTo>
                  <a:pt x="7875636" y="4680436"/>
                  <a:pt x="7872343" y="4675562"/>
                  <a:pt x="7870334" y="4669348"/>
                </a:cubicBezTo>
                <a:cubicBezTo>
                  <a:pt x="7868324" y="4663135"/>
                  <a:pt x="7867320" y="4656084"/>
                  <a:pt x="7867320" y="4648196"/>
                </a:cubicBezTo>
                <a:cubicBezTo>
                  <a:pt x="7867320" y="4640159"/>
                  <a:pt x="7868324" y="4632978"/>
                  <a:pt x="7870334" y="4626653"/>
                </a:cubicBezTo>
                <a:cubicBezTo>
                  <a:pt x="7872343" y="4620328"/>
                  <a:pt x="7875636" y="4615361"/>
                  <a:pt x="7880212" y="4611752"/>
                </a:cubicBezTo>
                <a:cubicBezTo>
                  <a:pt x="7884788" y="4608143"/>
                  <a:pt x="7890983" y="4606338"/>
                  <a:pt x="7898797" y="4606338"/>
                </a:cubicBezTo>
                <a:close/>
                <a:moveTo>
                  <a:pt x="8849734" y="4606003"/>
                </a:moveTo>
                <a:cubicBezTo>
                  <a:pt x="8858738" y="4606003"/>
                  <a:pt x="8865770" y="4608682"/>
                  <a:pt x="8870830" y="4614040"/>
                </a:cubicBezTo>
                <a:cubicBezTo>
                  <a:pt x="8875891" y="4619398"/>
                  <a:pt x="8878532" y="4627137"/>
                  <a:pt x="8878756" y="4637257"/>
                </a:cubicBezTo>
                <a:lnTo>
                  <a:pt x="8819373" y="4637257"/>
                </a:lnTo>
                <a:cubicBezTo>
                  <a:pt x="8820192" y="4627062"/>
                  <a:pt x="8823187" y="4619305"/>
                  <a:pt x="8828359" y="4613984"/>
                </a:cubicBezTo>
                <a:cubicBezTo>
                  <a:pt x="8833530" y="4608664"/>
                  <a:pt x="8840656" y="4606003"/>
                  <a:pt x="8849734" y="4606003"/>
                </a:cubicBezTo>
                <a:close/>
                <a:moveTo>
                  <a:pt x="8297284" y="4606003"/>
                </a:moveTo>
                <a:cubicBezTo>
                  <a:pt x="8306288" y="4606003"/>
                  <a:pt x="8313320" y="4608682"/>
                  <a:pt x="8318380" y="4614040"/>
                </a:cubicBezTo>
                <a:cubicBezTo>
                  <a:pt x="8323441" y="4619398"/>
                  <a:pt x="8326082" y="4627137"/>
                  <a:pt x="8326306" y="4637257"/>
                </a:cubicBezTo>
                <a:lnTo>
                  <a:pt x="8266923" y="4637257"/>
                </a:lnTo>
                <a:cubicBezTo>
                  <a:pt x="8267742" y="4627062"/>
                  <a:pt x="8270737" y="4619305"/>
                  <a:pt x="8275909" y="4613984"/>
                </a:cubicBezTo>
                <a:cubicBezTo>
                  <a:pt x="8281080" y="4608664"/>
                  <a:pt x="8288206" y="4606003"/>
                  <a:pt x="8297284" y="4606003"/>
                </a:cubicBezTo>
                <a:close/>
                <a:moveTo>
                  <a:pt x="8068684" y="4606003"/>
                </a:moveTo>
                <a:cubicBezTo>
                  <a:pt x="8077688" y="4606003"/>
                  <a:pt x="8084720" y="4608682"/>
                  <a:pt x="8089780" y="4614040"/>
                </a:cubicBezTo>
                <a:cubicBezTo>
                  <a:pt x="8094841" y="4619398"/>
                  <a:pt x="8097482" y="4627137"/>
                  <a:pt x="8097706" y="4637257"/>
                </a:cubicBezTo>
                <a:lnTo>
                  <a:pt x="8038323" y="4637257"/>
                </a:lnTo>
                <a:cubicBezTo>
                  <a:pt x="8039142" y="4627062"/>
                  <a:pt x="8042137" y="4619305"/>
                  <a:pt x="8047309" y="4613984"/>
                </a:cubicBezTo>
                <a:cubicBezTo>
                  <a:pt x="8052480" y="4608664"/>
                  <a:pt x="8059606" y="4606003"/>
                  <a:pt x="8068684" y="4606003"/>
                </a:cubicBezTo>
                <a:close/>
                <a:moveTo>
                  <a:pt x="7668634" y="4606003"/>
                </a:moveTo>
                <a:cubicBezTo>
                  <a:pt x="7677638" y="4606003"/>
                  <a:pt x="7684670" y="4608682"/>
                  <a:pt x="7689730" y="4614040"/>
                </a:cubicBezTo>
                <a:cubicBezTo>
                  <a:pt x="7694791" y="4619398"/>
                  <a:pt x="7697432" y="4627137"/>
                  <a:pt x="7697656" y="4637257"/>
                </a:cubicBezTo>
                <a:lnTo>
                  <a:pt x="7638273" y="4637257"/>
                </a:lnTo>
                <a:cubicBezTo>
                  <a:pt x="7639092" y="4627062"/>
                  <a:pt x="7642087" y="4619305"/>
                  <a:pt x="7647259" y="4613984"/>
                </a:cubicBezTo>
                <a:cubicBezTo>
                  <a:pt x="7652430" y="4608664"/>
                  <a:pt x="7659556" y="4606003"/>
                  <a:pt x="7668634" y="4606003"/>
                </a:cubicBezTo>
                <a:close/>
                <a:moveTo>
                  <a:pt x="7078084" y="4606003"/>
                </a:moveTo>
                <a:cubicBezTo>
                  <a:pt x="7087088" y="4606003"/>
                  <a:pt x="7094120" y="4608682"/>
                  <a:pt x="7099180" y="4614040"/>
                </a:cubicBezTo>
                <a:cubicBezTo>
                  <a:pt x="7104241" y="4619398"/>
                  <a:pt x="7106882" y="4627137"/>
                  <a:pt x="7107106" y="4637257"/>
                </a:cubicBezTo>
                <a:lnTo>
                  <a:pt x="7047723" y="4637257"/>
                </a:lnTo>
                <a:cubicBezTo>
                  <a:pt x="7048542" y="4627062"/>
                  <a:pt x="7051537" y="4619305"/>
                  <a:pt x="7056709" y="4613984"/>
                </a:cubicBezTo>
                <a:cubicBezTo>
                  <a:pt x="7061880" y="4608664"/>
                  <a:pt x="7069006" y="4606003"/>
                  <a:pt x="7078084" y="4606003"/>
                </a:cubicBezTo>
                <a:close/>
                <a:moveTo>
                  <a:pt x="3235262" y="4603955"/>
                </a:moveTo>
                <a:lnTo>
                  <a:pt x="3235262" y="4649953"/>
                </a:lnTo>
                <a:lnTo>
                  <a:pt x="3202864" y="4649953"/>
                </a:lnTo>
                <a:lnTo>
                  <a:pt x="3202864" y="4690750"/>
                </a:lnTo>
                <a:lnTo>
                  <a:pt x="3235262" y="4690750"/>
                </a:lnTo>
                <a:lnTo>
                  <a:pt x="3235262" y="4777145"/>
                </a:lnTo>
                <a:cubicBezTo>
                  <a:pt x="3235262" y="4793144"/>
                  <a:pt x="3237395" y="4806110"/>
                  <a:pt x="3241662" y="4816042"/>
                </a:cubicBezTo>
                <a:cubicBezTo>
                  <a:pt x="3245928" y="4825975"/>
                  <a:pt x="3253494" y="4833308"/>
                  <a:pt x="3264360" y="4838041"/>
                </a:cubicBezTo>
                <a:cubicBezTo>
                  <a:pt x="3275226" y="4842774"/>
                  <a:pt x="3290525" y="4845141"/>
                  <a:pt x="3310257" y="4845141"/>
                </a:cubicBezTo>
                <a:lnTo>
                  <a:pt x="3330856" y="4845141"/>
                </a:lnTo>
                <a:lnTo>
                  <a:pt x="3330856" y="4804143"/>
                </a:lnTo>
                <a:lnTo>
                  <a:pt x="3312057" y="4804143"/>
                </a:lnTo>
                <a:cubicBezTo>
                  <a:pt x="3301924" y="4804143"/>
                  <a:pt x="3295425" y="4801676"/>
                  <a:pt x="3292558" y="4796744"/>
                </a:cubicBezTo>
                <a:cubicBezTo>
                  <a:pt x="3289692" y="4791811"/>
                  <a:pt x="3288258" y="4784211"/>
                  <a:pt x="3288258" y="4773945"/>
                </a:cubicBezTo>
                <a:lnTo>
                  <a:pt x="3288258" y="4690750"/>
                </a:lnTo>
                <a:lnTo>
                  <a:pt x="3330856" y="4690750"/>
                </a:lnTo>
                <a:lnTo>
                  <a:pt x="3330856" y="4649953"/>
                </a:lnTo>
                <a:lnTo>
                  <a:pt x="3288258" y="4649953"/>
                </a:lnTo>
                <a:lnTo>
                  <a:pt x="3288258" y="4603955"/>
                </a:lnTo>
                <a:close/>
                <a:moveTo>
                  <a:pt x="1625538" y="4603955"/>
                </a:moveTo>
                <a:lnTo>
                  <a:pt x="1625538" y="4649953"/>
                </a:lnTo>
                <a:lnTo>
                  <a:pt x="1593139" y="4649953"/>
                </a:lnTo>
                <a:lnTo>
                  <a:pt x="1593139" y="4690750"/>
                </a:lnTo>
                <a:lnTo>
                  <a:pt x="1625538" y="4690750"/>
                </a:lnTo>
                <a:lnTo>
                  <a:pt x="1625538" y="4777145"/>
                </a:lnTo>
                <a:cubicBezTo>
                  <a:pt x="1625538" y="4793144"/>
                  <a:pt x="1627670" y="4806110"/>
                  <a:pt x="1631937" y="4816042"/>
                </a:cubicBezTo>
                <a:cubicBezTo>
                  <a:pt x="1636203" y="4825975"/>
                  <a:pt x="1643770" y="4833308"/>
                  <a:pt x="1654635" y="4838041"/>
                </a:cubicBezTo>
                <a:cubicBezTo>
                  <a:pt x="1665501" y="4842774"/>
                  <a:pt x="1680801" y="4845141"/>
                  <a:pt x="1700532" y="4845141"/>
                </a:cubicBezTo>
                <a:lnTo>
                  <a:pt x="1721131" y="4845141"/>
                </a:lnTo>
                <a:lnTo>
                  <a:pt x="1721131" y="4804143"/>
                </a:lnTo>
                <a:lnTo>
                  <a:pt x="1702332" y="4804143"/>
                </a:lnTo>
                <a:cubicBezTo>
                  <a:pt x="1692200" y="4804143"/>
                  <a:pt x="1685700" y="4801676"/>
                  <a:pt x="1682834" y="4796744"/>
                </a:cubicBezTo>
                <a:cubicBezTo>
                  <a:pt x="1679968" y="4791811"/>
                  <a:pt x="1678534" y="4784211"/>
                  <a:pt x="1678534" y="4773945"/>
                </a:cubicBezTo>
                <a:lnTo>
                  <a:pt x="1678534" y="4690750"/>
                </a:lnTo>
                <a:lnTo>
                  <a:pt x="1721131" y="4690750"/>
                </a:lnTo>
                <a:lnTo>
                  <a:pt x="1721131" y="4649953"/>
                </a:lnTo>
                <a:lnTo>
                  <a:pt x="1678534" y="4649953"/>
                </a:lnTo>
                <a:lnTo>
                  <a:pt x="1678534" y="4603955"/>
                </a:lnTo>
                <a:close/>
                <a:moveTo>
                  <a:pt x="8436364" y="4593613"/>
                </a:moveTo>
                <a:lnTo>
                  <a:pt x="8479785" y="4702332"/>
                </a:lnTo>
                <a:lnTo>
                  <a:pt x="8475543" y="4712155"/>
                </a:lnTo>
                <a:cubicBezTo>
                  <a:pt x="8473460" y="4717438"/>
                  <a:pt x="8470948" y="4721215"/>
                  <a:pt x="8468009" y="4723484"/>
                </a:cubicBezTo>
                <a:cubicBezTo>
                  <a:pt x="8465069" y="4725754"/>
                  <a:pt x="8461479" y="4726889"/>
                  <a:pt x="8457237" y="4726889"/>
                </a:cubicBezTo>
                <a:lnTo>
                  <a:pt x="8448084" y="4726889"/>
                </a:lnTo>
                <a:lnTo>
                  <a:pt x="8448084" y="4742293"/>
                </a:lnTo>
                <a:lnTo>
                  <a:pt x="8459135" y="4742293"/>
                </a:lnTo>
                <a:cubicBezTo>
                  <a:pt x="8465609" y="4742293"/>
                  <a:pt x="8470929" y="4741418"/>
                  <a:pt x="8475097" y="4739669"/>
                </a:cubicBezTo>
                <a:cubicBezTo>
                  <a:pt x="8479264" y="4737921"/>
                  <a:pt x="8482780" y="4735074"/>
                  <a:pt x="8485645" y="4731130"/>
                </a:cubicBezTo>
                <a:cubicBezTo>
                  <a:pt x="8488510" y="4727187"/>
                  <a:pt x="8491207" y="4721978"/>
                  <a:pt x="8493737" y="4715504"/>
                </a:cubicBezTo>
                <a:lnTo>
                  <a:pt x="8498872" y="4702332"/>
                </a:lnTo>
                <a:lnTo>
                  <a:pt x="8539725" y="4593613"/>
                </a:lnTo>
                <a:lnTo>
                  <a:pt x="8520750" y="4593613"/>
                </a:lnTo>
                <a:lnTo>
                  <a:pt x="8489719" y="4682575"/>
                </a:lnTo>
                <a:lnTo>
                  <a:pt x="8456121" y="4593613"/>
                </a:lnTo>
                <a:close/>
                <a:moveTo>
                  <a:pt x="8131564" y="4593613"/>
                </a:moveTo>
                <a:lnTo>
                  <a:pt x="8173310" y="4702332"/>
                </a:lnTo>
                <a:lnTo>
                  <a:pt x="8193849" y="4702332"/>
                </a:lnTo>
                <a:lnTo>
                  <a:pt x="8234925" y="4593613"/>
                </a:lnTo>
                <a:lnTo>
                  <a:pt x="8215950" y="4593613"/>
                </a:lnTo>
                <a:lnTo>
                  <a:pt x="8183468" y="4684026"/>
                </a:lnTo>
                <a:lnTo>
                  <a:pt x="8151321" y="4593613"/>
                </a:lnTo>
                <a:close/>
                <a:moveTo>
                  <a:pt x="7387535" y="4593613"/>
                </a:moveTo>
                <a:lnTo>
                  <a:pt x="7387535" y="4702332"/>
                </a:lnTo>
                <a:lnTo>
                  <a:pt x="7406176" y="4702332"/>
                </a:lnTo>
                <a:lnTo>
                  <a:pt x="7406176" y="4593613"/>
                </a:lnTo>
                <a:close/>
                <a:moveTo>
                  <a:pt x="8430262" y="4592274"/>
                </a:moveTo>
                <a:cubicBezTo>
                  <a:pt x="8421556" y="4592274"/>
                  <a:pt x="8414486" y="4594171"/>
                  <a:pt x="8409054" y="4597966"/>
                </a:cubicBezTo>
                <a:cubicBezTo>
                  <a:pt x="8403622" y="4601762"/>
                  <a:pt x="8399380" y="4606487"/>
                  <a:pt x="8396329" y="4612142"/>
                </a:cubicBezTo>
                <a:lnTo>
                  <a:pt x="8395660" y="4593613"/>
                </a:lnTo>
                <a:lnTo>
                  <a:pt x="8378135" y="4593613"/>
                </a:lnTo>
                <a:lnTo>
                  <a:pt x="8378135" y="4702332"/>
                </a:lnTo>
                <a:lnTo>
                  <a:pt x="8396776" y="4702332"/>
                </a:lnTo>
                <a:lnTo>
                  <a:pt x="8396776" y="4625983"/>
                </a:lnTo>
                <a:cubicBezTo>
                  <a:pt x="8399157" y="4622709"/>
                  <a:pt x="8401873" y="4619826"/>
                  <a:pt x="8404924" y="4617333"/>
                </a:cubicBezTo>
                <a:cubicBezTo>
                  <a:pt x="8407975" y="4614840"/>
                  <a:pt x="8411547" y="4612887"/>
                  <a:pt x="8415640" y="4611473"/>
                </a:cubicBezTo>
                <a:cubicBezTo>
                  <a:pt x="8419732" y="4610059"/>
                  <a:pt x="8424495" y="4609352"/>
                  <a:pt x="8429927" y="4609352"/>
                </a:cubicBezTo>
                <a:lnTo>
                  <a:pt x="8432494" y="4609352"/>
                </a:lnTo>
                <a:lnTo>
                  <a:pt x="8432494" y="4592274"/>
                </a:lnTo>
                <a:close/>
                <a:moveTo>
                  <a:pt x="8739862" y="4592051"/>
                </a:moveTo>
                <a:cubicBezTo>
                  <a:pt x="8730114" y="4592051"/>
                  <a:pt x="8722114" y="4594004"/>
                  <a:pt x="8715863" y="4597911"/>
                </a:cubicBezTo>
                <a:cubicBezTo>
                  <a:pt x="8709612" y="4601817"/>
                  <a:pt x="8704813" y="4605966"/>
                  <a:pt x="8701464" y="4610356"/>
                </a:cubicBezTo>
                <a:lnTo>
                  <a:pt x="8700794" y="4593613"/>
                </a:lnTo>
                <a:lnTo>
                  <a:pt x="8682935" y="4593613"/>
                </a:lnTo>
                <a:lnTo>
                  <a:pt x="8682935" y="4702332"/>
                </a:lnTo>
                <a:lnTo>
                  <a:pt x="8701576" y="4702332"/>
                </a:lnTo>
                <a:lnTo>
                  <a:pt x="8701576" y="4625314"/>
                </a:lnTo>
                <a:cubicBezTo>
                  <a:pt x="8704924" y="4620923"/>
                  <a:pt x="8709352" y="4616886"/>
                  <a:pt x="8714859" y="4613203"/>
                </a:cubicBezTo>
                <a:cubicBezTo>
                  <a:pt x="8720365" y="4609519"/>
                  <a:pt x="8727174" y="4607678"/>
                  <a:pt x="8735285" y="4607678"/>
                </a:cubicBezTo>
                <a:cubicBezTo>
                  <a:pt x="8740718" y="4607678"/>
                  <a:pt x="8744866" y="4608850"/>
                  <a:pt x="8747731" y="4611194"/>
                </a:cubicBezTo>
                <a:cubicBezTo>
                  <a:pt x="8750596" y="4613538"/>
                  <a:pt x="8752586" y="4616756"/>
                  <a:pt x="8753703" y="4620849"/>
                </a:cubicBezTo>
                <a:cubicBezTo>
                  <a:pt x="8754819" y="4624942"/>
                  <a:pt x="8755377" y="4629630"/>
                  <a:pt x="8755377" y="4634913"/>
                </a:cubicBezTo>
                <a:lnTo>
                  <a:pt x="8755377" y="4702332"/>
                </a:lnTo>
                <a:lnTo>
                  <a:pt x="8774018" y="4702332"/>
                </a:lnTo>
                <a:lnTo>
                  <a:pt x="8774018" y="4632234"/>
                </a:lnTo>
                <a:cubicBezTo>
                  <a:pt x="8774018" y="4619509"/>
                  <a:pt x="8771302" y="4609631"/>
                  <a:pt x="8765870" y="4602599"/>
                </a:cubicBezTo>
                <a:cubicBezTo>
                  <a:pt x="8760437" y="4595567"/>
                  <a:pt x="8751768" y="4592051"/>
                  <a:pt x="8739862" y="4592051"/>
                </a:cubicBezTo>
                <a:close/>
                <a:moveTo>
                  <a:pt x="8849734" y="4591716"/>
                </a:moveTo>
                <a:cubicBezTo>
                  <a:pt x="8838572" y="4591716"/>
                  <a:pt x="8829363" y="4594097"/>
                  <a:pt x="8822108" y="4598859"/>
                </a:cubicBezTo>
                <a:cubicBezTo>
                  <a:pt x="8814852" y="4603622"/>
                  <a:pt x="8809458" y="4610226"/>
                  <a:pt x="8805923" y="4618672"/>
                </a:cubicBezTo>
                <a:cubicBezTo>
                  <a:pt x="8802388" y="4627118"/>
                  <a:pt x="8800621" y="4636885"/>
                  <a:pt x="8800621" y="4647973"/>
                </a:cubicBezTo>
                <a:cubicBezTo>
                  <a:pt x="8800621" y="4658614"/>
                  <a:pt x="8802444" y="4668195"/>
                  <a:pt x="8806090" y="4676715"/>
                </a:cubicBezTo>
                <a:cubicBezTo>
                  <a:pt x="8809736" y="4685236"/>
                  <a:pt x="8815336" y="4691970"/>
                  <a:pt x="8822889" y="4696919"/>
                </a:cubicBezTo>
                <a:cubicBezTo>
                  <a:pt x="8830442" y="4701867"/>
                  <a:pt x="8840135" y="4704341"/>
                  <a:pt x="8851966" y="4704341"/>
                </a:cubicBezTo>
                <a:cubicBezTo>
                  <a:pt x="8861120" y="4704341"/>
                  <a:pt x="8869044" y="4702835"/>
                  <a:pt x="8875742" y="4699821"/>
                </a:cubicBezTo>
                <a:cubicBezTo>
                  <a:pt x="8882439" y="4696807"/>
                  <a:pt x="8887648" y="4692528"/>
                  <a:pt x="8891369" y="4686984"/>
                </a:cubicBezTo>
                <a:cubicBezTo>
                  <a:pt x="8895090" y="4681440"/>
                  <a:pt x="8897062" y="4674836"/>
                  <a:pt x="8897285" y="4667172"/>
                </a:cubicBezTo>
                <a:lnTo>
                  <a:pt x="8878867" y="4667172"/>
                </a:lnTo>
                <a:cubicBezTo>
                  <a:pt x="8878644" y="4674539"/>
                  <a:pt x="8876188" y="4680175"/>
                  <a:pt x="8871500" y="4684082"/>
                </a:cubicBezTo>
                <a:cubicBezTo>
                  <a:pt x="8866812" y="4687989"/>
                  <a:pt x="8860301" y="4689942"/>
                  <a:pt x="8851966" y="4689942"/>
                </a:cubicBezTo>
                <a:cubicBezTo>
                  <a:pt x="8844153" y="4689942"/>
                  <a:pt x="8837865" y="4688156"/>
                  <a:pt x="8833103" y="4684584"/>
                </a:cubicBezTo>
                <a:cubicBezTo>
                  <a:pt x="8828340" y="4681013"/>
                  <a:pt x="8824861" y="4676269"/>
                  <a:pt x="8822666" y="4670353"/>
                </a:cubicBezTo>
                <a:cubicBezTo>
                  <a:pt x="8820471" y="4664437"/>
                  <a:pt x="8819336" y="4657944"/>
                  <a:pt x="8819262" y="4650875"/>
                </a:cubicBezTo>
                <a:lnTo>
                  <a:pt x="8896727" y="4650875"/>
                </a:lnTo>
                <a:cubicBezTo>
                  <a:pt x="8896876" y="4650205"/>
                  <a:pt x="8896987" y="4649108"/>
                  <a:pt x="8897062" y="4647582"/>
                </a:cubicBezTo>
                <a:cubicBezTo>
                  <a:pt x="8897136" y="4646057"/>
                  <a:pt x="8897173" y="4644736"/>
                  <a:pt x="8897173" y="4643620"/>
                </a:cubicBezTo>
                <a:cubicBezTo>
                  <a:pt x="8897173" y="4626876"/>
                  <a:pt x="8892969" y="4614040"/>
                  <a:pt x="8884560" y="4605110"/>
                </a:cubicBezTo>
                <a:cubicBezTo>
                  <a:pt x="8876151" y="4596181"/>
                  <a:pt x="8864542" y="4591716"/>
                  <a:pt x="8849734" y="4591716"/>
                </a:cubicBezTo>
                <a:close/>
                <a:moveTo>
                  <a:pt x="8297284" y="4591716"/>
                </a:moveTo>
                <a:cubicBezTo>
                  <a:pt x="8286122" y="4591716"/>
                  <a:pt x="8276913" y="4594097"/>
                  <a:pt x="8269658" y="4598859"/>
                </a:cubicBezTo>
                <a:cubicBezTo>
                  <a:pt x="8262403" y="4603622"/>
                  <a:pt x="8257008" y="4610226"/>
                  <a:pt x="8253473" y="4618672"/>
                </a:cubicBezTo>
                <a:cubicBezTo>
                  <a:pt x="8249938" y="4627118"/>
                  <a:pt x="8248171" y="4636885"/>
                  <a:pt x="8248171" y="4647973"/>
                </a:cubicBezTo>
                <a:cubicBezTo>
                  <a:pt x="8248171" y="4658614"/>
                  <a:pt x="8249994" y="4668195"/>
                  <a:pt x="8253640" y="4676715"/>
                </a:cubicBezTo>
                <a:cubicBezTo>
                  <a:pt x="8257287" y="4685236"/>
                  <a:pt x="8262886" y="4691970"/>
                  <a:pt x="8270439" y="4696919"/>
                </a:cubicBezTo>
                <a:cubicBezTo>
                  <a:pt x="8277992" y="4701867"/>
                  <a:pt x="8287685" y="4704341"/>
                  <a:pt x="8299517" y="4704341"/>
                </a:cubicBezTo>
                <a:cubicBezTo>
                  <a:pt x="8308670" y="4704341"/>
                  <a:pt x="8316595" y="4702835"/>
                  <a:pt x="8323292" y="4699821"/>
                </a:cubicBezTo>
                <a:cubicBezTo>
                  <a:pt x="8329989" y="4696807"/>
                  <a:pt x="8335198" y="4692528"/>
                  <a:pt x="8338919" y="4686984"/>
                </a:cubicBezTo>
                <a:cubicBezTo>
                  <a:pt x="8342640" y="4681440"/>
                  <a:pt x="8344612" y="4674836"/>
                  <a:pt x="8344835" y="4667172"/>
                </a:cubicBezTo>
                <a:lnTo>
                  <a:pt x="8326417" y="4667172"/>
                </a:lnTo>
                <a:cubicBezTo>
                  <a:pt x="8326194" y="4674539"/>
                  <a:pt x="8323738" y="4680175"/>
                  <a:pt x="8319050" y="4684082"/>
                </a:cubicBezTo>
                <a:cubicBezTo>
                  <a:pt x="8314362" y="4687989"/>
                  <a:pt x="8307851" y="4689942"/>
                  <a:pt x="8299517" y="4689942"/>
                </a:cubicBezTo>
                <a:cubicBezTo>
                  <a:pt x="8291703" y="4689942"/>
                  <a:pt x="8285415" y="4688156"/>
                  <a:pt x="8280653" y="4684584"/>
                </a:cubicBezTo>
                <a:cubicBezTo>
                  <a:pt x="8275890" y="4681013"/>
                  <a:pt x="8272411" y="4676269"/>
                  <a:pt x="8270216" y="4670353"/>
                </a:cubicBezTo>
                <a:cubicBezTo>
                  <a:pt x="8268021" y="4664437"/>
                  <a:pt x="8266886" y="4657944"/>
                  <a:pt x="8266812" y="4650875"/>
                </a:cubicBezTo>
                <a:lnTo>
                  <a:pt x="8344277" y="4650875"/>
                </a:lnTo>
                <a:cubicBezTo>
                  <a:pt x="8344426" y="4650205"/>
                  <a:pt x="8344537" y="4649108"/>
                  <a:pt x="8344612" y="4647582"/>
                </a:cubicBezTo>
                <a:cubicBezTo>
                  <a:pt x="8344686" y="4646057"/>
                  <a:pt x="8344723" y="4644736"/>
                  <a:pt x="8344723" y="4643620"/>
                </a:cubicBezTo>
                <a:cubicBezTo>
                  <a:pt x="8344723" y="4626876"/>
                  <a:pt x="8340519" y="4614040"/>
                  <a:pt x="8332110" y="4605110"/>
                </a:cubicBezTo>
                <a:cubicBezTo>
                  <a:pt x="8323701" y="4596181"/>
                  <a:pt x="8312093" y="4591716"/>
                  <a:pt x="8297284" y="4591716"/>
                </a:cubicBezTo>
                <a:close/>
                <a:moveTo>
                  <a:pt x="8068684" y="4591716"/>
                </a:moveTo>
                <a:cubicBezTo>
                  <a:pt x="8057522" y="4591716"/>
                  <a:pt x="8048313" y="4594097"/>
                  <a:pt x="8041058" y="4598859"/>
                </a:cubicBezTo>
                <a:cubicBezTo>
                  <a:pt x="8033803" y="4603622"/>
                  <a:pt x="8028408" y="4610226"/>
                  <a:pt x="8024873" y="4618672"/>
                </a:cubicBezTo>
                <a:cubicBezTo>
                  <a:pt x="8021338" y="4627118"/>
                  <a:pt x="8019571" y="4636885"/>
                  <a:pt x="8019571" y="4647973"/>
                </a:cubicBezTo>
                <a:cubicBezTo>
                  <a:pt x="8019571" y="4658614"/>
                  <a:pt x="8021394" y="4668195"/>
                  <a:pt x="8025040" y="4676715"/>
                </a:cubicBezTo>
                <a:cubicBezTo>
                  <a:pt x="8028687" y="4685236"/>
                  <a:pt x="8034286" y="4691970"/>
                  <a:pt x="8041839" y="4696919"/>
                </a:cubicBezTo>
                <a:cubicBezTo>
                  <a:pt x="8049392" y="4701867"/>
                  <a:pt x="8059085" y="4704341"/>
                  <a:pt x="8070917" y="4704341"/>
                </a:cubicBezTo>
                <a:cubicBezTo>
                  <a:pt x="8080070" y="4704341"/>
                  <a:pt x="8087995" y="4702835"/>
                  <a:pt x="8094692" y="4699821"/>
                </a:cubicBezTo>
                <a:cubicBezTo>
                  <a:pt x="8101389" y="4696807"/>
                  <a:pt x="8106598" y="4692528"/>
                  <a:pt x="8110319" y="4686984"/>
                </a:cubicBezTo>
                <a:cubicBezTo>
                  <a:pt x="8114040" y="4681440"/>
                  <a:pt x="8116012" y="4674836"/>
                  <a:pt x="8116235" y="4667172"/>
                </a:cubicBezTo>
                <a:lnTo>
                  <a:pt x="8097817" y="4667172"/>
                </a:lnTo>
                <a:cubicBezTo>
                  <a:pt x="8097594" y="4674539"/>
                  <a:pt x="8095138" y="4680175"/>
                  <a:pt x="8090450" y="4684082"/>
                </a:cubicBezTo>
                <a:cubicBezTo>
                  <a:pt x="8085762" y="4687989"/>
                  <a:pt x="8079251" y="4689942"/>
                  <a:pt x="8070917" y="4689942"/>
                </a:cubicBezTo>
                <a:cubicBezTo>
                  <a:pt x="8063103" y="4689942"/>
                  <a:pt x="8056815" y="4688156"/>
                  <a:pt x="8052053" y="4684584"/>
                </a:cubicBezTo>
                <a:cubicBezTo>
                  <a:pt x="8047290" y="4681013"/>
                  <a:pt x="8043811" y="4676269"/>
                  <a:pt x="8041616" y="4670353"/>
                </a:cubicBezTo>
                <a:cubicBezTo>
                  <a:pt x="8039421" y="4664437"/>
                  <a:pt x="8038286" y="4657944"/>
                  <a:pt x="8038212" y="4650875"/>
                </a:cubicBezTo>
                <a:lnTo>
                  <a:pt x="8115677" y="4650875"/>
                </a:lnTo>
                <a:cubicBezTo>
                  <a:pt x="8115826" y="4650205"/>
                  <a:pt x="8115937" y="4649108"/>
                  <a:pt x="8116012" y="4647582"/>
                </a:cubicBezTo>
                <a:cubicBezTo>
                  <a:pt x="8116086" y="4646057"/>
                  <a:pt x="8116123" y="4644736"/>
                  <a:pt x="8116123" y="4643620"/>
                </a:cubicBezTo>
                <a:cubicBezTo>
                  <a:pt x="8116123" y="4626876"/>
                  <a:pt x="8111919" y="4614040"/>
                  <a:pt x="8103510" y="4605110"/>
                </a:cubicBezTo>
                <a:cubicBezTo>
                  <a:pt x="8095101" y="4596181"/>
                  <a:pt x="8083493" y="4591716"/>
                  <a:pt x="8068684" y="4591716"/>
                </a:cubicBezTo>
                <a:close/>
                <a:moveTo>
                  <a:pt x="7668634" y="4591716"/>
                </a:moveTo>
                <a:cubicBezTo>
                  <a:pt x="7657472" y="4591716"/>
                  <a:pt x="7648263" y="4594097"/>
                  <a:pt x="7641008" y="4598859"/>
                </a:cubicBezTo>
                <a:cubicBezTo>
                  <a:pt x="7633752" y="4603622"/>
                  <a:pt x="7628358" y="4610226"/>
                  <a:pt x="7624823" y="4618672"/>
                </a:cubicBezTo>
                <a:cubicBezTo>
                  <a:pt x="7621288" y="4627118"/>
                  <a:pt x="7619521" y="4636885"/>
                  <a:pt x="7619521" y="4647973"/>
                </a:cubicBezTo>
                <a:cubicBezTo>
                  <a:pt x="7619521" y="4658614"/>
                  <a:pt x="7621344" y="4668195"/>
                  <a:pt x="7624990" y="4676715"/>
                </a:cubicBezTo>
                <a:cubicBezTo>
                  <a:pt x="7628637" y="4685236"/>
                  <a:pt x="7634236" y="4691970"/>
                  <a:pt x="7641789" y="4696919"/>
                </a:cubicBezTo>
                <a:cubicBezTo>
                  <a:pt x="7649342" y="4701867"/>
                  <a:pt x="7659035" y="4704341"/>
                  <a:pt x="7670866" y="4704341"/>
                </a:cubicBezTo>
                <a:cubicBezTo>
                  <a:pt x="7680020" y="4704341"/>
                  <a:pt x="7687945" y="4702835"/>
                  <a:pt x="7694642" y="4699821"/>
                </a:cubicBezTo>
                <a:cubicBezTo>
                  <a:pt x="7701339" y="4696807"/>
                  <a:pt x="7706548" y="4692528"/>
                  <a:pt x="7710269" y="4686984"/>
                </a:cubicBezTo>
                <a:cubicBezTo>
                  <a:pt x="7713990" y="4681440"/>
                  <a:pt x="7715962" y="4674836"/>
                  <a:pt x="7716185" y="4667172"/>
                </a:cubicBezTo>
                <a:lnTo>
                  <a:pt x="7697767" y="4667172"/>
                </a:lnTo>
                <a:cubicBezTo>
                  <a:pt x="7697544" y="4674539"/>
                  <a:pt x="7695088" y="4680175"/>
                  <a:pt x="7690400" y="4684082"/>
                </a:cubicBezTo>
                <a:cubicBezTo>
                  <a:pt x="7685712" y="4687989"/>
                  <a:pt x="7679201" y="4689942"/>
                  <a:pt x="7670866" y="4689942"/>
                </a:cubicBezTo>
                <a:cubicBezTo>
                  <a:pt x="7663053" y="4689942"/>
                  <a:pt x="7656765" y="4688156"/>
                  <a:pt x="7652003" y="4684584"/>
                </a:cubicBezTo>
                <a:cubicBezTo>
                  <a:pt x="7647240" y="4681013"/>
                  <a:pt x="7643761" y="4676269"/>
                  <a:pt x="7641566" y="4670353"/>
                </a:cubicBezTo>
                <a:cubicBezTo>
                  <a:pt x="7639371" y="4664437"/>
                  <a:pt x="7638236" y="4657944"/>
                  <a:pt x="7638162" y="4650875"/>
                </a:cubicBezTo>
                <a:lnTo>
                  <a:pt x="7715627" y="4650875"/>
                </a:lnTo>
                <a:cubicBezTo>
                  <a:pt x="7715776" y="4650205"/>
                  <a:pt x="7715887" y="4649108"/>
                  <a:pt x="7715962" y="4647582"/>
                </a:cubicBezTo>
                <a:cubicBezTo>
                  <a:pt x="7716036" y="4646057"/>
                  <a:pt x="7716073" y="4644736"/>
                  <a:pt x="7716073" y="4643620"/>
                </a:cubicBezTo>
                <a:cubicBezTo>
                  <a:pt x="7716073" y="4626876"/>
                  <a:pt x="7711869" y="4614040"/>
                  <a:pt x="7703460" y="4605110"/>
                </a:cubicBezTo>
                <a:cubicBezTo>
                  <a:pt x="7695051" y="4596181"/>
                  <a:pt x="7683443" y="4591716"/>
                  <a:pt x="7668634" y="4591716"/>
                </a:cubicBezTo>
                <a:close/>
                <a:moveTo>
                  <a:pt x="7310516" y="4591716"/>
                </a:moveTo>
                <a:cubicBezTo>
                  <a:pt x="7304712" y="4591716"/>
                  <a:pt x="7299317" y="4592330"/>
                  <a:pt x="7294331" y="4593557"/>
                </a:cubicBezTo>
                <a:cubicBezTo>
                  <a:pt x="7289346" y="4594785"/>
                  <a:pt x="7285011" y="4596627"/>
                  <a:pt x="7281328" y="4599083"/>
                </a:cubicBezTo>
                <a:cubicBezTo>
                  <a:pt x="7277644" y="4601538"/>
                  <a:pt x="7274779" y="4604608"/>
                  <a:pt x="7272733" y="4608291"/>
                </a:cubicBezTo>
                <a:cubicBezTo>
                  <a:pt x="7270686" y="4611975"/>
                  <a:pt x="7269663" y="4616235"/>
                  <a:pt x="7269663" y="4621072"/>
                </a:cubicBezTo>
                <a:cubicBezTo>
                  <a:pt x="7269663" y="4627248"/>
                  <a:pt x="7271114" y="4632364"/>
                  <a:pt x="7274016" y="4636420"/>
                </a:cubicBezTo>
                <a:cubicBezTo>
                  <a:pt x="7276918" y="4640476"/>
                  <a:pt x="7281272" y="4643824"/>
                  <a:pt x="7287076" y="4646466"/>
                </a:cubicBezTo>
                <a:cubicBezTo>
                  <a:pt x="7292880" y="4649108"/>
                  <a:pt x="7300024" y="4651433"/>
                  <a:pt x="7308507" y="4653442"/>
                </a:cubicBezTo>
                <a:cubicBezTo>
                  <a:pt x="7318925" y="4655898"/>
                  <a:pt x="7326199" y="4658428"/>
                  <a:pt x="7330329" y="4661032"/>
                </a:cubicBezTo>
                <a:cubicBezTo>
                  <a:pt x="7334459" y="4663637"/>
                  <a:pt x="7336524" y="4667618"/>
                  <a:pt x="7336524" y="4672976"/>
                </a:cubicBezTo>
                <a:cubicBezTo>
                  <a:pt x="7336524" y="4679227"/>
                  <a:pt x="7334236" y="4683710"/>
                  <a:pt x="7329660" y="4686426"/>
                </a:cubicBezTo>
                <a:cubicBezTo>
                  <a:pt x="7325083" y="4689142"/>
                  <a:pt x="7319260" y="4690500"/>
                  <a:pt x="7312191" y="4690500"/>
                </a:cubicBezTo>
                <a:cubicBezTo>
                  <a:pt x="7304303" y="4690500"/>
                  <a:pt x="7297736" y="4688770"/>
                  <a:pt x="7292490" y="4685310"/>
                </a:cubicBezTo>
                <a:cubicBezTo>
                  <a:pt x="7287243" y="4681850"/>
                  <a:pt x="7284620" y="4675878"/>
                  <a:pt x="7284620" y="4667395"/>
                </a:cubicBezTo>
                <a:lnTo>
                  <a:pt x="7266649" y="4667395"/>
                </a:lnTo>
                <a:cubicBezTo>
                  <a:pt x="7266649" y="4674092"/>
                  <a:pt x="7267821" y="4679803"/>
                  <a:pt x="7270166" y="4684529"/>
                </a:cubicBezTo>
                <a:cubicBezTo>
                  <a:pt x="7272509" y="4689254"/>
                  <a:pt x="7275765" y="4693068"/>
                  <a:pt x="7279932" y="4695970"/>
                </a:cubicBezTo>
                <a:cubicBezTo>
                  <a:pt x="7284099" y="4698872"/>
                  <a:pt x="7288918" y="4700993"/>
                  <a:pt x="7294387" y="4702332"/>
                </a:cubicBezTo>
                <a:cubicBezTo>
                  <a:pt x="7299857" y="4703672"/>
                  <a:pt x="7305642" y="4704341"/>
                  <a:pt x="7311744" y="4704341"/>
                </a:cubicBezTo>
                <a:cubicBezTo>
                  <a:pt x="7317846" y="4704341"/>
                  <a:pt x="7323520" y="4703709"/>
                  <a:pt x="7328766" y="4702444"/>
                </a:cubicBezTo>
                <a:cubicBezTo>
                  <a:pt x="7334013" y="4701179"/>
                  <a:pt x="7338589" y="4699225"/>
                  <a:pt x="7342496" y="4696584"/>
                </a:cubicBezTo>
                <a:cubicBezTo>
                  <a:pt x="7346403" y="4693942"/>
                  <a:pt x="7349454" y="4690556"/>
                  <a:pt x="7351649" y="4686426"/>
                </a:cubicBezTo>
                <a:cubicBezTo>
                  <a:pt x="7353844" y="4682296"/>
                  <a:pt x="7354942" y="4677404"/>
                  <a:pt x="7354942" y="4671748"/>
                </a:cubicBezTo>
                <a:cubicBezTo>
                  <a:pt x="7354942" y="4665200"/>
                  <a:pt x="7353546" y="4659823"/>
                  <a:pt x="7350756" y="4655619"/>
                </a:cubicBezTo>
                <a:cubicBezTo>
                  <a:pt x="7347965" y="4651414"/>
                  <a:pt x="7343817" y="4647973"/>
                  <a:pt x="7338310" y="4645294"/>
                </a:cubicBezTo>
                <a:cubicBezTo>
                  <a:pt x="7332803" y="4642615"/>
                  <a:pt x="7325995" y="4640308"/>
                  <a:pt x="7317884" y="4638373"/>
                </a:cubicBezTo>
                <a:cubicBezTo>
                  <a:pt x="7310442" y="4636587"/>
                  <a:pt x="7304526" y="4634894"/>
                  <a:pt x="7300136" y="4633295"/>
                </a:cubicBezTo>
                <a:cubicBezTo>
                  <a:pt x="7295745" y="4631695"/>
                  <a:pt x="7292620" y="4629890"/>
                  <a:pt x="7290760" y="4627881"/>
                </a:cubicBezTo>
                <a:cubicBezTo>
                  <a:pt x="7288899" y="4625872"/>
                  <a:pt x="7287969" y="4623416"/>
                  <a:pt x="7287969" y="4620514"/>
                </a:cubicBezTo>
                <a:cubicBezTo>
                  <a:pt x="7287969" y="4615454"/>
                  <a:pt x="7290053" y="4611733"/>
                  <a:pt x="7294220" y="4609352"/>
                </a:cubicBezTo>
                <a:cubicBezTo>
                  <a:pt x="7298387" y="4606971"/>
                  <a:pt x="7303819" y="4605780"/>
                  <a:pt x="7310516" y="4605780"/>
                </a:cubicBezTo>
                <a:cubicBezTo>
                  <a:pt x="7317139" y="4605780"/>
                  <a:pt x="7322758" y="4607380"/>
                  <a:pt x="7327371" y="4610580"/>
                </a:cubicBezTo>
                <a:cubicBezTo>
                  <a:pt x="7331985" y="4613779"/>
                  <a:pt x="7334292" y="4619249"/>
                  <a:pt x="7334292" y="4626988"/>
                </a:cubicBezTo>
                <a:lnTo>
                  <a:pt x="7352374" y="4626988"/>
                </a:lnTo>
                <a:cubicBezTo>
                  <a:pt x="7352374" y="4620737"/>
                  <a:pt x="7351258" y="4615379"/>
                  <a:pt x="7349026" y="4610915"/>
                </a:cubicBezTo>
                <a:cubicBezTo>
                  <a:pt x="7346793" y="4606450"/>
                  <a:pt x="7343761" y="4602803"/>
                  <a:pt x="7339929" y="4599976"/>
                </a:cubicBezTo>
                <a:cubicBezTo>
                  <a:pt x="7336096" y="4597148"/>
                  <a:pt x="7331669" y="4595064"/>
                  <a:pt x="7326646" y="4593725"/>
                </a:cubicBezTo>
                <a:cubicBezTo>
                  <a:pt x="7321623" y="4592385"/>
                  <a:pt x="7316246" y="4591716"/>
                  <a:pt x="7310516" y="4591716"/>
                </a:cubicBezTo>
                <a:close/>
                <a:moveTo>
                  <a:pt x="7196216" y="4591716"/>
                </a:moveTo>
                <a:cubicBezTo>
                  <a:pt x="7190412" y="4591716"/>
                  <a:pt x="7185017" y="4592330"/>
                  <a:pt x="7180031" y="4593557"/>
                </a:cubicBezTo>
                <a:cubicBezTo>
                  <a:pt x="7175046" y="4594785"/>
                  <a:pt x="7170711" y="4596627"/>
                  <a:pt x="7167028" y="4599083"/>
                </a:cubicBezTo>
                <a:cubicBezTo>
                  <a:pt x="7163344" y="4601538"/>
                  <a:pt x="7160479" y="4604608"/>
                  <a:pt x="7158433" y="4608291"/>
                </a:cubicBezTo>
                <a:cubicBezTo>
                  <a:pt x="7156386" y="4611975"/>
                  <a:pt x="7155363" y="4616235"/>
                  <a:pt x="7155363" y="4621072"/>
                </a:cubicBezTo>
                <a:cubicBezTo>
                  <a:pt x="7155363" y="4627248"/>
                  <a:pt x="7156814" y="4632364"/>
                  <a:pt x="7159716" y="4636420"/>
                </a:cubicBezTo>
                <a:cubicBezTo>
                  <a:pt x="7162618" y="4640476"/>
                  <a:pt x="7166972" y="4643824"/>
                  <a:pt x="7172776" y="4646466"/>
                </a:cubicBezTo>
                <a:cubicBezTo>
                  <a:pt x="7178580" y="4649108"/>
                  <a:pt x="7185724" y="4651433"/>
                  <a:pt x="7194207" y="4653442"/>
                </a:cubicBezTo>
                <a:cubicBezTo>
                  <a:pt x="7204625" y="4655898"/>
                  <a:pt x="7211899" y="4658428"/>
                  <a:pt x="7216029" y="4661032"/>
                </a:cubicBezTo>
                <a:cubicBezTo>
                  <a:pt x="7220159" y="4663637"/>
                  <a:pt x="7222224" y="4667618"/>
                  <a:pt x="7222224" y="4672976"/>
                </a:cubicBezTo>
                <a:cubicBezTo>
                  <a:pt x="7222224" y="4679227"/>
                  <a:pt x="7219936" y="4683710"/>
                  <a:pt x="7215360" y="4686426"/>
                </a:cubicBezTo>
                <a:cubicBezTo>
                  <a:pt x="7210783" y="4689142"/>
                  <a:pt x="7204960" y="4690500"/>
                  <a:pt x="7197891" y="4690500"/>
                </a:cubicBezTo>
                <a:cubicBezTo>
                  <a:pt x="7190003" y="4690500"/>
                  <a:pt x="7183436" y="4688770"/>
                  <a:pt x="7178190" y="4685310"/>
                </a:cubicBezTo>
                <a:cubicBezTo>
                  <a:pt x="7172944" y="4681850"/>
                  <a:pt x="7170320" y="4675878"/>
                  <a:pt x="7170320" y="4667395"/>
                </a:cubicBezTo>
                <a:lnTo>
                  <a:pt x="7152349" y="4667395"/>
                </a:lnTo>
                <a:cubicBezTo>
                  <a:pt x="7152349" y="4674092"/>
                  <a:pt x="7153521" y="4679803"/>
                  <a:pt x="7155865" y="4684529"/>
                </a:cubicBezTo>
                <a:cubicBezTo>
                  <a:pt x="7158210" y="4689254"/>
                  <a:pt x="7161465" y="4693068"/>
                  <a:pt x="7165632" y="4695970"/>
                </a:cubicBezTo>
                <a:cubicBezTo>
                  <a:pt x="7169800" y="4698872"/>
                  <a:pt x="7174618" y="4700993"/>
                  <a:pt x="7180087" y="4702332"/>
                </a:cubicBezTo>
                <a:cubicBezTo>
                  <a:pt x="7185557" y="4703672"/>
                  <a:pt x="7191342" y="4704341"/>
                  <a:pt x="7197444" y="4704341"/>
                </a:cubicBezTo>
                <a:cubicBezTo>
                  <a:pt x="7203546" y="4704341"/>
                  <a:pt x="7209220" y="4703709"/>
                  <a:pt x="7214467" y="4702444"/>
                </a:cubicBezTo>
                <a:cubicBezTo>
                  <a:pt x="7219713" y="4701179"/>
                  <a:pt x="7224289" y="4699225"/>
                  <a:pt x="7228196" y="4696584"/>
                </a:cubicBezTo>
                <a:cubicBezTo>
                  <a:pt x="7232103" y="4693942"/>
                  <a:pt x="7235154" y="4690556"/>
                  <a:pt x="7237349" y="4686426"/>
                </a:cubicBezTo>
                <a:cubicBezTo>
                  <a:pt x="7239544" y="4682296"/>
                  <a:pt x="7240642" y="4677404"/>
                  <a:pt x="7240642" y="4671748"/>
                </a:cubicBezTo>
                <a:cubicBezTo>
                  <a:pt x="7240642" y="4665200"/>
                  <a:pt x="7239246" y="4659823"/>
                  <a:pt x="7236456" y="4655619"/>
                </a:cubicBezTo>
                <a:cubicBezTo>
                  <a:pt x="7233665" y="4651414"/>
                  <a:pt x="7229517" y="4647973"/>
                  <a:pt x="7224010" y="4645294"/>
                </a:cubicBezTo>
                <a:cubicBezTo>
                  <a:pt x="7218504" y="4642615"/>
                  <a:pt x="7211695" y="4640308"/>
                  <a:pt x="7203584" y="4638373"/>
                </a:cubicBezTo>
                <a:cubicBezTo>
                  <a:pt x="7196142" y="4636587"/>
                  <a:pt x="7190226" y="4634894"/>
                  <a:pt x="7185836" y="4633295"/>
                </a:cubicBezTo>
                <a:cubicBezTo>
                  <a:pt x="7181445" y="4631695"/>
                  <a:pt x="7178320" y="4629890"/>
                  <a:pt x="7176460" y="4627881"/>
                </a:cubicBezTo>
                <a:cubicBezTo>
                  <a:pt x="7174599" y="4625872"/>
                  <a:pt x="7173669" y="4623416"/>
                  <a:pt x="7173669" y="4620514"/>
                </a:cubicBezTo>
                <a:cubicBezTo>
                  <a:pt x="7173669" y="4615454"/>
                  <a:pt x="7175753" y="4611733"/>
                  <a:pt x="7179920" y="4609352"/>
                </a:cubicBezTo>
                <a:cubicBezTo>
                  <a:pt x="7184087" y="4606971"/>
                  <a:pt x="7189519" y="4605780"/>
                  <a:pt x="7196216" y="4605780"/>
                </a:cubicBezTo>
                <a:cubicBezTo>
                  <a:pt x="7202839" y="4605780"/>
                  <a:pt x="7208458" y="4607380"/>
                  <a:pt x="7213071" y="4610580"/>
                </a:cubicBezTo>
                <a:cubicBezTo>
                  <a:pt x="7217685" y="4613779"/>
                  <a:pt x="7219992" y="4619249"/>
                  <a:pt x="7219992" y="4626988"/>
                </a:cubicBezTo>
                <a:lnTo>
                  <a:pt x="7238074" y="4626988"/>
                </a:lnTo>
                <a:cubicBezTo>
                  <a:pt x="7238074" y="4620737"/>
                  <a:pt x="7236958" y="4615379"/>
                  <a:pt x="7234726" y="4610915"/>
                </a:cubicBezTo>
                <a:cubicBezTo>
                  <a:pt x="7232493" y="4606450"/>
                  <a:pt x="7229461" y="4602803"/>
                  <a:pt x="7225629" y="4599976"/>
                </a:cubicBezTo>
                <a:cubicBezTo>
                  <a:pt x="7221796" y="4597148"/>
                  <a:pt x="7217369" y="4595064"/>
                  <a:pt x="7212346" y="4593725"/>
                </a:cubicBezTo>
                <a:cubicBezTo>
                  <a:pt x="7207323" y="4592385"/>
                  <a:pt x="7201946" y="4591716"/>
                  <a:pt x="7196216" y="4591716"/>
                </a:cubicBezTo>
                <a:close/>
                <a:moveTo>
                  <a:pt x="7078084" y="4591716"/>
                </a:moveTo>
                <a:cubicBezTo>
                  <a:pt x="7066922" y="4591716"/>
                  <a:pt x="7057713" y="4594097"/>
                  <a:pt x="7050458" y="4598859"/>
                </a:cubicBezTo>
                <a:cubicBezTo>
                  <a:pt x="7043203" y="4603622"/>
                  <a:pt x="7037808" y="4610226"/>
                  <a:pt x="7034273" y="4618672"/>
                </a:cubicBezTo>
                <a:cubicBezTo>
                  <a:pt x="7030738" y="4627118"/>
                  <a:pt x="7028971" y="4636885"/>
                  <a:pt x="7028971" y="4647973"/>
                </a:cubicBezTo>
                <a:cubicBezTo>
                  <a:pt x="7028971" y="4658614"/>
                  <a:pt x="7030794" y="4668195"/>
                  <a:pt x="7034440" y="4676715"/>
                </a:cubicBezTo>
                <a:cubicBezTo>
                  <a:pt x="7038087" y="4685236"/>
                  <a:pt x="7043686" y="4691970"/>
                  <a:pt x="7051239" y="4696919"/>
                </a:cubicBezTo>
                <a:cubicBezTo>
                  <a:pt x="7058792" y="4701867"/>
                  <a:pt x="7068485" y="4704341"/>
                  <a:pt x="7080317" y="4704341"/>
                </a:cubicBezTo>
                <a:cubicBezTo>
                  <a:pt x="7089470" y="4704341"/>
                  <a:pt x="7097395" y="4702835"/>
                  <a:pt x="7104092" y="4699821"/>
                </a:cubicBezTo>
                <a:cubicBezTo>
                  <a:pt x="7110789" y="4696807"/>
                  <a:pt x="7115998" y="4692528"/>
                  <a:pt x="7119719" y="4686984"/>
                </a:cubicBezTo>
                <a:cubicBezTo>
                  <a:pt x="7123440" y="4681440"/>
                  <a:pt x="7125412" y="4674836"/>
                  <a:pt x="7125635" y="4667172"/>
                </a:cubicBezTo>
                <a:lnTo>
                  <a:pt x="7107217" y="4667172"/>
                </a:lnTo>
                <a:cubicBezTo>
                  <a:pt x="7106994" y="4674539"/>
                  <a:pt x="7104538" y="4680175"/>
                  <a:pt x="7099850" y="4684082"/>
                </a:cubicBezTo>
                <a:cubicBezTo>
                  <a:pt x="7095162" y="4687989"/>
                  <a:pt x="7088651" y="4689942"/>
                  <a:pt x="7080317" y="4689942"/>
                </a:cubicBezTo>
                <a:cubicBezTo>
                  <a:pt x="7072503" y="4689942"/>
                  <a:pt x="7066215" y="4688156"/>
                  <a:pt x="7061453" y="4684584"/>
                </a:cubicBezTo>
                <a:cubicBezTo>
                  <a:pt x="7056690" y="4681013"/>
                  <a:pt x="7053211" y="4676269"/>
                  <a:pt x="7051016" y="4670353"/>
                </a:cubicBezTo>
                <a:cubicBezTo>
                  <a:pt x="7048821" y="4664437"/>
                  <a:pt x="7047686" y="4657944"/>
                  <a:pt x="7047612" y="4650875"/>
                </a:cubicBezTo>
                <a:lnTo>
                  <a:pt x="7125077" y="4650875"/>
                </a:lnTo>
                <a:cubicBezTo>
                  <a:pt x="7125225" y="4650205"/>
                  <a:pt x="7125337" y="4649108"/>
                  <a:pt x="7125412" y="4647582"/>
                </a:cubicBezTo>
                <a:cubicBezTo>
                  <a:pt x="7125486" y="4646057"/>
                  <a:pt x="7125523" y="4644736"/>
                  <a:pt x="7125523" y="4643620"/>
                </a:cubicBezTo>
                <a:cubicBezTo>
                  <a:pt x="7125523" y="4626876"/>
                  <a:pt x="7121319" y="4614040"/>
                  <a:pt x="7112910" y="4605110"/>
                </a:cubicBezTo>
                <a:cubicBezTo>
                  <a:pt x="7104501" y="4596181"/>
                  <a:pt x="7092893" y="4591716"/>
                  <a:pt x="7078084" y="4591716"/>
                </a:cubicBezTo>
                <a:close/>
                <a:moveTo>
                  <a:pt x="6955487" y="4591716"/>
                </a:moveTo>
                <a:cubicBezTo>
                  <a:pt x="6945441" y="4591716"/>
                  <a:pt x="6936642" y="4593818"/>
                  <a:pt x="6929089" y="4598022"/>
                </a:cubicBezTo>
                <a:cubicBezTo>
                  <a:pt x="6921536" y="4602227"/>
                  <a:pt x="6915657" y="4608515"/>
                  <a:pt x="6911452" y="4616886"/>
                </a:cubicBezTo>
                <a:cubicBezTo>
                  <a:pt x="6907248" y="4625258"/>
                  <a:pt x="6905146" y="4635694"/>
                  <a:pt x="6905146" y="4648196"/>
                </a:cubicBezTo>
                <a:cubicBezTo>
                  <a:pt x="6905146" y="4660698"/>
                  <a:pt x="6907285" y="4671097"/>
                  <a:pt x="6911564" y="4679394"/>
                </a:cubicBezTo>
                <a:cubicBezTo>
                  <a:pt x="6915843" y="4687691"/>
                  <a:pt x="6921777" y="4693905"/>
                  <a:pt x="6929368" y="4698035"/>
                </a:cubicBezTo>
                <a:cubicBezTo>
                  <a:pt x="6936958" y="4702165"/>
                  <a:pt x="6945664" y="4704230"/>
                  <a:pt x="6955487" y="4704230"/>
                </a:cubicBezTo>
                <a:cubicBezTo>
                  <a:pt x="6964045" y="4704230"/>
                  <a:pt x="6971765" y="4702779"/>
                  <a:pt x="6978648" y="4699877"/>
                </a:cubicBezTo>
                <a:cubicBezTo>
                  <a:pt x="6985532" y="4696974"/>
                  <a:pt x="6991001" y="4692603"/>
                  <a:pt x="6995057" y="4686761"/>
                </a:cubicBezTo>
                <a:cubicBezTo>
                  <a:pt x="6999112" y="4680920"/>
                  <a:pt x="7001252" y="4673608"/>
                  <a:pt x="7001475" y="4664828"/>
                </a:cubicBezTo>
                <a:lnTo>
                  <a:pt x="6983057" y="4664828"/>
                </a:lnTo>
                <a:cubicBezTo>
                  <a:pt x="6982834" y="4672790"/>
                  <a:pt x="6980230" y="4678836"/>
                  <a:pt x="6975244" y="4682966"/>
                </a:cubicBezTo>
                <a:cubicBezTo>
                  <a:pt x="6970258" y="4687096"/>
                  <a:pt x="6963784" y="4689161"/>
                  <a:pt x="6955822" y="4689161"/>
                </a:cubicBezTo>
                <a:cubicBezTo>
                  <a:pt x="6948827" y="4689161"/>
                  <a:pt x="6942985" y="4687542"/>
                  <a:pt x="6938297" y="4684305"/>
                </a:cubicBezTo>
                <a:cubicBezTo>
                  <a:pt x="6933609" y="4681068"/>
                  <a:pt x="6930112" y="4676418"/>
                  <a:pt x="6927805" y="4670353"/>
                </a:cubicBezTo>
                <a:cubicBezTo>
                  <a:pt x="6925498" y="4664288"/>
                  <a:pt x="6924345" y="4656902"/>
                  <a:pt x="6924345" y="4648196"/>
                </a:cubicBezTo>
                <a:cubicBezTo>
                  <a:pt x="6924345" y="4635099"/>
                  <a:pt x="6926949" y="4624923"/>
                  <a:pt x="6932158" y="4617668"/>
                </a:cubicBezTo>
                <a:cubicBezTo>
                  <a:pt x="6937367" y="4610412"/>
                  <a:pt x="6945255" y="4606785"/>
                  <a:pt x="6955822" y="4606785"/>
                </a:cubicBezTo>
                <a:cubicBezTo>
                  <a:pt x="6963784" y="4606785"/>
                  <a:pt x="6970072" y="4608794"/>
                  <a:pt x="6974686" y="4612812"/>
                </a:cubicBezTo>
                <a:cubicBezTo>
                  <a:pt x="6979299" y="4616830"/>
                  <a:pt x="6981830" y="4622337"/>
                  <a:pt x="6982276" y="4629332"/>
                </a:cubicBezTo>
                <a:lnTo>
                  <a:pt x="7000694" y="4629332"/>
                </a:lnTo>
                <a:cubicBezTo>
                  <a:pt x="7000470" y="4620849"/>
                  <a:pt x="6998349" y="4613835"/>
                  <a:pt x="6994331" y="4608291"/>
                </a:cubicBezTo>
                <a:cubicBezTo>
                  <a:pt x="6990313" y="4602748"/>
                  <a:pt x="6984936" y="4598599"/>
                  <a:pt x="6978202" y="4595846"/>
                </a:cubicBezTo>
                <a:cubicBezTo>
                  <a:pt x="6971467" y="4593092"/>
                  <a:pt x="6963896" y="4591716"/>
                  <a:pt x="6955487" y="4591716"/>
                </a:cubicBezTo>
                <a:close/>
                <a:moveTo>
                  <a:pt x="6831662" y="4591716"/>
                </a:moveTo>
                <a:cubicBezTo>
                  <a:pt x="6821616" y="4591716"/>
                  <a:pt x="6812817" y="4593818"/>
                  <a:pt x="6805264" y="4598022"/>
                </a:cubicBezTo>
                <a:cubicBezTo>
                  <a:pt x="6797711" y="4602227"/>
                  <a:pt x="6791832" y="4608515"/>
                  <a:pt x="6787627" y="4616886"/>
                </a:cubicBezTo>
                <a:cubicBezTo>
                  <a:pt x="6783423" y="4625258"/>
                  <a:pt x="6781321" y="4635694"/>
                  <a:pt x="6781321" y="4648196"/>
                </a:cubicBezTo>
                <a:cubicBezTo>
                  <a:pt x="6781321" y="4660698"/>
                  <a:pt x="6783460" y="4671097"/>
                  <a:pt x="6787739" y="4679394"/>
                </a:cubicBezTo>
                <a:cubicBezTo>
                  <a:pt x="6792018" y="4687691"/>
                  <a:pt x="6797952" y="4693905"/>
                  <a:pt x="6805543" y="4698035"/>
                </a:cubicBezTo>
                <a:cubicBezTo>
                  <a:pt x="6813133" y="4702165"/>
                  <a:pt x="6821839" y="4704230"/>
                  <a:pt x="6831662" y="4704230"/>
                </a:cubicBezTo>
                <a:cubicBezTo>
                  <a:pt x="6840220" y="4704230"/>
                  <a:pt x="6847940" y="4702779"/>
                  <a:pt x="6854823" y="4699877"/>
                </a:cubicBezTo>
                <a:cubicBezTo>
                  <a:pt x="6861707" y="4696974"/>
                  <a:pt x="6867176" y="4692603"/>
                  <a:pt x="6871232" y="4686761"/>
                </a:cubicBezTo>
                <a:cubicBezTo>
                  <a:pt x="6875287" y="4680920"/>
                  <a:pt x="6877427" y="4673608"/>
                  <a:pt x="6877650" y="4664828"/>
                </a:cubicBezTo>
                <a:lnTo>
                  <a:pt x="6859232" y="4664828"/>
                </a:lnTo>
                <a:cubicBezTo>
                  <a:pt x="6859009" y="4672790"/>
                  <a:pt x="6856405" y="4678836"/>
                  <a:pt x="6851419" y="4682966"/>
                </a:cubicBezTo>
                <a:cubicBezTo>
                  <a:pt x="6846433" y="4687096"/>
                  <a:pt x="6839959" y="4689161"/>
                  <a:pt x="6831997" y="4689161"/>
                </a:cubicBezTo>
                <a:cubicBezTo>
                  <a:pt x="6825002" y="4689161"/>
                  <a:pt x="6819160" y="4687542"/>
                  <a:pt x="6814472" y="4684305"/>
                </a:cubicBezTo>
                <a:cubicBezTo>
                  <a:pt x="6809784" y="4681068"/>
                  <a:pt x="6806287" y="4676418"/>
                  <a:pt x="6803980" y="4670353"/>
                </a:cubicBezTo>
                <a:cubicBezTo>
                  <a:pt x="6801673" y="4664288"/>
                  <a:pt x="6800520" y="4656902"/>
                  <a:pt x="6800520" y="4648196"/>
                </a:cubicBezTo>
                <a:cubicBezTo>
                  <a:pt x="6800520" y="4635099"/>
                  <a:pt x="6803124" y="4624923"/>
                  <a:pt x="6808333" y="4617668"/>
                </a:cubicBezTo>
                <a:cubicBezTo>
                  <a:pt x="6813542" y="4610412"/>
                  <a:pt x="6821430" y="4606785"/>
                  <a:pt x="6831997" y="4606785"/>
                </a:cubicBezTo>
                <a:cubicBezTo>
                  <a:pt x="6839959" y="4606785"/>
                  <a:pt x="6846247" y="4608794"/>
                  <a:pt x="6850861" y="4612812"/>
                </a:cubicBezTo>
                <a:cubicBezTo>
                  <a:pt x="6855474" y="4616830"/>
                  <a:pt x="6858005" y="4622337"/>
                  <a:pt x="6858451" y="4629332"/>
                </a:cubicBezTo>
                <a:lnTo>
                  <a:pt x="6876868" y="4629332"/>
                </a:lnTo>
                <a:cubicBezTo>
                  <a:pt x="6876645" y="4620849"/>
                  <a:pt x="6874524" y="4613835"/>
                  <a:pt x="6870506" y="4608291"/>
                </a:cubicBezTo>
                <a:cubicBezTo>
                  <a:pt x="6866488" y="4602748"/>
                  <a:pt x="6861111" y="4598599"/>
                  <a:pt x="6854377" y="4595846"/>
                </a:cubicBezTo>
                <a:cubicBezTo>
                  <a:pt x="6847642" y="4593092"/>
                  <a:pt x="6840071" y="4591716"/>
                  <a:pt x="6831662" y="4591716"/>
                </a:cubicBezTo>
                <a:close/>
                <a:moveTo>
                  <a:pt x="6707279" y="4591716"/>
                </a:moveTo>
                <a:cubicBezTo>
                  <a:pt x="6698572" y="4591716"/>
                  <a:pt x="6690852" y="4592981"/>
                  <a:pt x="6684118" y="4595511"/>
                </a:cubicBezTo>
                <a:cubicBezTo>
                  <a:pt x="6677383" y="4598041"/>
                  <a:pt x="6672100" y="4602059"/>
                  <a:pt x="6668267" y="4607566"/>
                </a:cubicBezTo>
                <a:cubicBezTo>
                  <a:pt x="6664435" y="4613073"/>
                  <a:pt x="6662519" y="4620291"/>
                  <a:pt x="6662519" y="4629220"/>
                </a:cubicBezTo>
                <a:lnTo>
                  <a:pt x="6680601" y="4629220"/>
                </a:lnTo>
                <a:cubicBezTo>
                  <a:pt x="6680601" y="4621035"/>
                  <a:pt x="6683169" y="4615045"/>
                  <a:pt x="6688303" y="4611249"/>
                </a:cubicBezTo>
                <a:cubicBezTo>
                  <a:pt x="6693438" y="4607454"/>
                  <a:pt x="6699763" y="4605557"/>
                  <a:pt x="6707279" y="4605557"/>
                </a:cubicBezTo>
                <a:cubicBezTo>
                  <a:pt x="6714348" y="4605557"/>
                  <a:pt x="6720190" y="4607287"/>
                  <a:pt x="6724803" y="4610747"/>
                </a:cubicBezTo>
                <a:cubicBezTo>
                  <a:pt x="6729417" y="4614207"/>
                  <a:pt x="6731724" y="4620588"/>
                  <a:pt x="6731724" y="4629890"/>
                </a:cubicBezTo>
                <a:lnTo>
                  <a:pt x="6731724" y="4637480"/>
                </a:lnTo>
                <a:cubicBezTo>
                  <a:pt x="6716767" y="4637629"/>
                  <a:pt x="6703707" y="4638615"/>
                  <a:pt x="6692545" y="4640438"/>
                </a:cubicBezTo>
                <a:cubicBezTo>
                  <a:pt x="6681383" y="4642261"/>
                  <a:pt x="6672751" y="4645703"/>
                  <a:pt x="6666649" y="4650763"/>
                </a:cubicBezTo>
                <a:cubicBezTo>
                  <a:pt x="6660547" y="4655823"/>
                  <a:pt x="6657496" y="4663228"/>
                  <a:pt x="6657496" y="4672976"/>
                </a:cubicBezTo>
                <a:cubicBezTo>
                  <a:pt x="6657496" y="4679822"/>
                  <a:pt x="6659040" y="4685570"/>
                  <a:pt x="6662128" y="4690221"/>
                </a:cubicBezTo>
                <a:cubicBezTo>
                  <a:pt x="6665216" y="4694872"/>
                  <a:pt x="6669346" y="4698388"/>
                  <a:pt x="6674518" y="4700770"/>
                </a:cubicBezTo>
                <a:cubicBezTo>
                  <a:pt x="6679690" y="4703151"/>
                  <a:pt x="6685401" y="4704341"/>
                  <a:pt x="6691652" y="4704341"/>
                </a:cubicBezTo>
                <a:cubicBezTo>
                  <a:pt x="6700433" y="4704341"/>
                  <a:pt x="6708116" y="4702648"/>
                  <a:pt x="6714702" y="4699263"/>
                </a:cubicBezTo>
                <a:cubicBezTo>
                  <a:pt x="6721287" y="4695877"/>
                  <a:pt x="6727073" y="4691393"/>
                  <a:pt x="6732059" y="4685812"/>
                </a:cubicBezTo>
                <a:lnTo>
                  <a:pt x="6732840" y="4702332"/>
                </a:lnTo>
                <a:lnTo>
                  <a:pt x="6750253" y="4702332"/>
                </a:lnTo>
                <a:lnTo>
                  <a:pt x="6750253" y="4629667"/>
                </a:lnTo>
                <a:cubicBezTo>
                  <a:pt x="6750253" y="4621853"/>
                  <a:pt x="6749062" y="4615472"/>
                  <a:pt x="6746681" y="4610524"/>
                </a:cubicBezTo>
                <a:cubicBezTo>
                  <a:pt x="6744300" y="4605575"/>
                  <a:pt x="6741081" y="4601724"/>
                  <a:pt x="6737026" y="4598971"/>
                </a:cubicBezTo>
                <a:cubicBezTo>
                  <a:pt x="6732970" y="4596218"/>
                  <a:pt x="6728394" y="4594320"/>
                  <a:pt x="6723297" y="4593278"/>
                </a:cubicBezTo>
                <a:cubicBezTo>
                  <a:pt x="6718199" y="4592237"/>
                  <a:pt x="6712860" y="4591716"/>
                  <a:pt x="6707279" y="4591716"/>
                </a:cubicBezTo>
                <a:close/>
                <a:moveTo>
                  <a:pt x="8603647" y="4591492"/>
                </a:moveTo>
                <a:cubicBezTo>
                  <a:pt x="8593006" y="4591492"/>
                  <a:pt x="8583890" y="4593762"/>
                  <a:pt x="8576300" y="4598301"/>
                </a:cubicBezTo>
                <a:cubicBezTo>
                  <a:pt x="8568710" y="4602841"/>
                  <a:pt x="8562924" y="4609333"/>
                  <a:pt x="8558943" y="4617779"/>
                </a:cubicBezTo>
                <a:cubicBezTo>
                  <a:pt x="8554962" y="4626225"/>
                  <a:pt x="8552971" y="4636364"/>
                  <a:pt x="8552971" y="4648196"/>
                </a:cubicBezTo>
                <a:cubicBezTo>
                  <a:pt x="8552971" y="4659730"/>
                  <a:pt x="8554962" y="4669683"/>
                  <a:pt x="8558943" y="4678055"/>
                </a:cubicBezTo>
                <a:cubicBezTo>
                  <a:pt x="8562924" y="4686426"/>
                  <a:pt x="8568710" y="4692863"/>
                  <a:pt x="8576300" y="4697365"/>
                </a:cubicBezTo>
                <a:cubicBezTo>
                  <a:pt x="8583890" y="4701867"/>
                  <a:pt x="8593006" y="4704118"/>
                  <a:pt x="8603647" y="4704118"/>
                </a:cubicBezTo>
                <a:cubicBezTo>
                  <a:pt x="8614511" y="4704118"/>
                  <a:pt x="8623794" y="4701867"/>
                  <a:pt x="8631496" y="4697365"/>
                </a:cubicBezTo>
                <a:cubicBezTo>
                  <a:pt x="8639198" y="4692863"/>
                  <a:pt x="8645114" y="4686426"/>
                  <a:pt x="8649244" y="4678055"/>
                </a:cubicBezTo>
                <a:cubicBezTo>
                  <a:pt x="8653374" y="4669683"/>
                  <a:pt x="8655439" y="4659730"/>
                  <a:pt x="8655439" y="4648196"/>
                </a:cubicBezTo>
                <a:cubicBezTo>
                  <a:pt x="8655439" y="4636364"/>
                  <a:pt x="8653374" y="4626225"/>
                  <a:pt x="8649244" y="4617779"/>
                </a:cubicBezTo>
                <a:cubicBezTo>
                  <a:pt x="8645114" y="4609333"/>
                  <a:pt x="8639198" y="4602841"/>
                  <a:pt x="8631496" y="4598301"/>
                </a:cubicBezTo>
                <a:cubicBezTo>
                  <a:pt x="8623794" y="4593762"/>
                  <a:pt x="8614511" y="4591492"/>
                  <a:pt x="8603647" y="4591492"/>
                </a:cubicBezTo>
                <a:close/>
                <a:moveTo>
                  <a:pt x="7898797" y="4591492"/>
                </a:moveTo>
                <a:cubicBezTo>
                  <a:pt x="7888156" y="4591492"/>
                  <a:pt x="7879040" y="4593762"/>
                  <a:pt x="7871450" y="4598301"/>
                </a:cubicBezTo>
                <a:cubicBezTo>
                  <a:pt x="7863860" y="4602841"/>
                  <a:pt x="7858074" y="4609333"/>
                  <a:pt x="7854093" y="4617779"/>
                </a:cubicBezTo>
                <a:cubicBezTo>
                  <a:pt x="7850112" y="4626225"/>
                  <a:pt x="7848121" y="4636364"/>
                  <a:pt x="7848121" y="4648196"/>
                </a:cubicBezTo>
                <a:cubicBezTo>
                  <a:pt x="7848121" y="4659730"/>
                  <a:pt x="7850112" y="4669683"/>
                  <a:pt x="7854093" y="4678055"/>
                </a:cubicBezTo>
                <a:cubicBezTo>
                  <a:pt x="7858074" y="4686426"/>
                  <a:pt x="7863860" y="4692863"/>
                  <a:pt x="7871450" y="4697365"/>
                </a:cubicBezTo>
                <a:cubicBezTo>
                  <a:pt x="7879040" y="4701867"/>
                  <a:pt x="7888156" y="4704118"/>
                  <a:pt x="7898797" y="4704118"/>
                </a:cubicBezTo>
                <a:cubicBezTo>
                  <a:pt x="7909661" y="4704118"/>
                  <a:pt x="7918944" y="4701867"/>
                  <a:pt x="7926646" y="4697365"/>
                </a:cubicBezTo>
                <a:cubicBezTo>
                  <a:pt x="7934348" y="4692863"/>
                  <a:pt x="7940264" y="4686426"/>
                  <a:pt x="7944394" y="4678055"/>
                </a:cubicBezTo>
                <a:cubicBezTo>
                  <a:pt x="7948524" y="4669683"/>
                  <a:pt x="7950589" y="4659730"/>
                  <a:pt x="7950589" y="4648196"/>
                </a:cubicBezTo>
                <a:cubicBezTo>
                  <a:pt x="7950589" y="4636364"/>
                  <a:pt x="7948524" y="4626225"/>
                  <a:pt x="7944394" y="4617779"/>
                </a:cubicBezTo>
                <a:cubicBezTo>
                  <a:pt x="7940264" y="4609333"/>
                  <a:pt x="7934348" y="4602841"/>
                  <a:pt x="7926646" y="4598301"/>
                </a:cubicBezTo>
                <a:cubicBezTo>
                  <a:pt x="7918944" y="4593762"/>
                  <a:pt x="7909661" y="4591492"/>
                  <a:pt x="7898797" y="4591492"/>
                </a:cubicBezTo>
                <a:close/>
                <a:moveTo>
                  <a:pt x="3369737" y="4575957"/>
                </a:moveTo>
                <a:lnTo>
                  <a:pt x="3369737" y="4845141"/>
                </a:lnTo>
                <a:lnTo>
                  <a:pt x="3422734" y="4845141"/>
                </a:lnTo>
                <a:lnTo>
                  <a:pt x="3422734" y="4714949"/>
                </a:lnTo>
                <a:cubicBezTo>
                  <a:pt x="3428334" y="4707882"/>
                  <a:pt x="3434900" y="4701883"/>
                  <a:pt x="3442433" y="4696950"/>
                </a:cubicBezTo>
                <a:cubicBezTo>
                  <a:pt x="3449966" y="4692017"/>
                  <a:pt x="3458998" y="4689550"/>
                  <a:pt x="3469531" y="4689550"/>
                </a:cubicBezTo>
                <a:cubicBezTo>
                  <a:pt x="3476597" y="4689550"/>
                  <a:pt x="3482264" y="4691017"/>
                  <a:pt x="3486530" y="4693950"/>
                </a:cubicBezTo>
                <a:cubicBezTo>
                  <a:pt x="3490796" y="4696883"/>
                  <a:pt x="3493896" y="4701016"/>
                  <a:pt x="3495830" y="4706349"/>
                </a:cubicBezTo>
                <a:cubicBezTo>
                  <a:pt x="3497763" y="4711682"/>
                  <a:pt x="3498730" y="4717815"/>
                  <a:pt x="3498730" y="4724748"/>
                </a:cubicBezTo>
                <a:lnTo>
                  <a:pt x="3498730" y="4845141"/>
                </a:lnTo>
                <a:lnTo>
                  <a:pt x="3551726" y="4845141"/>
                </a:lnTo>
                <a:lnTo>
                  <a:pt x="3551726" y="4718148"/>
                </a:lnTo>
                <a:cubicBezTo>
                  <a:pt x="3551726" y="4694683"/>
                  <a:pt x="3546293" y="4676984"/>
                  <a:pt x="3535427" y="4665052"/>
                </a:cubicBezTo>
                <a:cubicBezTo>
                  <a:pt x="3524561" y="4653119"/>
                  <a:pt x="3508996" y="4647153"/>
                  <a:pt x="3488730" y="4647153"/>
                </a:cubicBezTo>
                <a:cubicBezTo>
                  <a:pt x="3471931" y="4647153"/>
                  <a:pt x="3458198" y="4650386"/>
                  <a:pt x="3447532" y="4656852"/>
                </a:cubicBezTo>
                <a:cubicBezTo>
                  <a:pt x="3436867" y="4663318"/>
                  <a:pt x="3428267" y="4670751"/>
                  <a:pt x="3421734" y="4679151"/>
                </a:cubicBezTo>
                <a:lnTo>
                  <a:pt x="3421734" y="4575957"/>
                </a:lnTo>
                <a:close/>
                <a:moveTo>
                  <a:pt x="3101238" y="4575957"/>
                </a:moveTo>
                <a:lnTo>
                  <a:pt x="3101238" y="4777145"/>
                </a:lnTo>
                <a:cubicBezTo>
                  <a:pt x="3101238" y="4793144"/>
                  <a:pt x="3103370" y="4806110"/>
                  <a:pt x="3107637" y="4816042"/>
                </a:cubicBezTo>
                <a:cubicBezTo>
                  <a:pt x="3111903" y="4825975"/>
                  <a:pt x="3119436" y="4833308"/>
                  <a:pt x="3130236" y="4838041"/>
                </a:cubicBezTo>
                <a:cubicBezTo>
                  <a:pt x="3141035" y="4842774"/>
                  <a:pt x="3156367" y="4845141"/>
                  <a:pt x="3176233" y="4845141"/>
                </a:cubicBezTo>
                <a:lnTo>
                  <a:pt x="3190032" y="4845141"/>
                </a:lnTo>
                <a:lnTo>
                  <a:pt x="3190032" y="4803743"/>
                </a:lnTo>
                <a:lnTo>
                  <a:pt x="3177833" y="4803743"/>
                </a:lnTo>
                <a:cubicBezTo>
                  <a:pt x="3167566" y="4803743"/>
                  <a:pt x="3161034" y="4801343"/>
                  <a:pt x="3158234" y="4796544"/>
                </a:cubicBezTo>
                <a:cubicBezTo>
                  <a:pt x="3155434" y="4791744"/>
                  <a:pt x="3154034" y="4784211"/>
                  <a:pt x="3154034" y="4773945"/>
                </a:cubicBezTo>
                <a:lnTo>
                  <a:pt x="3154034" y="4575957"/>
                </a:lnTo>
                <a:close/>
                <a:moveTo>
                  <a:pt x="2354362" y="4575957"/>
                </a:moveTo>
                <a:lnTo>
                  <a:pt x="2354362" y="4845141"/>
                </a:lnTo>
                <a:lnTo>
                  <a:pt x="2410559" y="4845141"/>
                </a:lnTo>
                <a:lnTo>
                  <a:pt x="2410559" y="4730748"/>
                </a:lnTo>
                <a:lnTo>
                  <a:pt x="2532551" y="4730748"/>
                </a:lnTo>
                <a:lnTo>
                  <a:pt x="2532551" y="4845141"/>
                </a:lnTo>
                <a:lnTo>
                  <a:pt x="2588748" y="4845141"/>
                </a:lnTo>
                <a:lnTo>
                  <a:pt x="2588748" y="4575957"/>
                </a:lnTo>
                <a:lnTo>
                  <a:pt x="2532551" y="4575957"/>
                </a:lnTo>
                <a:lnTo>
                  <a:pt x="2532551" y="4681151"/>
                </a:lnTo>
                <a:lnTo>
                  <a:pt x="2410559" y="4681151"/>
                </a:lnTo>
                <a:lnTo>
                  <a:pt x="2410559" y="4575957"/>
                </a:lnTo>
                <a:close/>
                <a:moveTo>
                  <a:pt x="525563" y="4575957"/>
                </a:moveTo>
                <a:lnTo>
                  <a:pt x="525563" y="4845141"/>
                </a:lnTo>
                <a:lnTo>
                  <a:pt x="581759" y="4845141"/>
                </a:lnTo>
                <a:lnTo>
                  <a:pt x="581759" y="4749347"/>
                </a:lnTo>
                <a:lnTo>
                  <a:pt x="631156" y="4749347"/>
                </a:lnTo>
                <a:cubicBezTo>
                  <a:pt x="648888" y="4749347"/>
                  <a:pt x="665054" y="4746247"/>
                  <a:pt x="679653" y="4740047"/>
                </a:cubicBezTo>
                <a:cubicBezTo>
                  <a:pt x="694252" y="4733847"/>
                  <a:pt x="705885" y="4724348"/>
                  <a:pt x="714551" y="4711549"/>
                </a:cubicBezTo>
                <a:cubicBezTo>
                  <a:pt x="723217" y="4698750"/>
                  <a:pt x="727550" y="4682551"/>
                  <a:pt x="727550" y="4662952"/>
                </a:cubicBezTo>
                <a:cubicBezTo>
                  <a:pt x="727550" y="4643086"/>
                  <a:pt x="723217" y="4626754"/>
                  <a:pt x="714551" y="4613955"/>
                </a:cubicBezTo>
                <a:cubicBezTo>
                  <a:pt x="705885" y="4601156"/>
                  <a:pt x="694252" y="4591623"/>
                  <a:pt x="679653" y="4585357"/>
                </a:cubicBezTo>
                <a:cubicBezTo>
                  <a:pt x="665054" y="4579090"/>
                  <a:pt x="648888" y="4575957"/>
                  <a:pt x="631156" y="4575957"/>
                </a:cubicBezTo>
                <a:close/>
                <a:moveTo>
                  <a:pt x="1786611" y="4572757"/>
                </a:moveTo>
                <a:cubicBezTo>
                  <a:pt x="1776878" y="4572757"/>
                  <a:pt x="1769445" y="4575190"/>
                  <a:pt x="1764312" y="4580057"/>
                </a:cubicBezTo>
                <a:cubicBezTo>
                  <a:pt x="1759179" y="4584923"/>
                  <a:pt x="1756613" y="4591089"/>
                  <a:pt x="1756613" y="4598556"/>
                </a:cubicBezTo>
                <a:cubicBezTo>
                  <a:pt x="1756613" y="4605888"/>
                  <a:pt x="1759179" y="4612021"/>
                  <a:pt x="1764312" y="4616955"/>
                </a:cubicBezTo>
                <a:cubicBezTo>
                  <a:pt x="1769445" y="4621887"/>
                  <a:pt x="1776878" y="4624354"/>
                  <a:pt x="1786611" y="4624354"/>
                </a:cubicBezTo>
                <a:cubicBezTo>
                  <a:pt x="1796344" y="4624354"/>
                  <a:pt x="1803777" y="4621887"/>
                  <a:pt x="1808910" y="4616955"/>
                </a:cubicBezTo>
                <a:cubicBezTo>
                  <a:pt x="1814043" y="4612021"/>
                  <a:pt x="1816609" y="4605888"/>
                  <a:pt x="1816609" y="4598556"/>
                </a:cubicBezTo>
                <a:cubicBezTo>
                  <a:pt x="1816609" y="4591089"/>
                  <a:pt x="1814043" y="4584923"/>
                  <a:pt x="1808910" y="4580057"/>
                </a:cubicBezTo>
                <a:cubicBezTo>
                  <a:pt x="1803777" y="4575190"/>
                  <a:pt x="1796344" y="4572757"/>
                  <a:pt x="1786611" y="4572757"/>
                </a:cubicBezTo>
                <a:close/>
                <a:moveTo>
                  <a:pt x="7781855" y="4568722"/>
                </a:moveTo>
                <a:lnTo>
                  <a:pt x="7781855" y="4593613"/>
                </a:lnTo>
                <a:lnTo>
                  <a:pt x="7763661" y="4593613"/>
                </a:lnTo>
                <a:lnTo>
                  <a:pt x="7763661" y="4608682"/>
                </a:lnTo>
                <a:lnTo>
                  <a:pt x="7781855" y="4608682"/>
                </a:lnTo>
                <a:lnTo>
                  <a:pt x="7781855" y="4667172"/>
                </a:lnTo>
                <a:cubicBezTo>
                  <a:pt x="7781855" y="4674539"/>
                  <a:pt x="7782730" y="4680845"/>
                  <a:pt x="7784478" y="4686091"/>
                </a:cubicBezTo>
                <a:cubicBezTo>
                  <a:pt x="7786227" y="4691338"/>
                  <a:pt x="7789445" y="4695356"/>
                  <a:pt x="7794134" y="4698146"/>
                </a:cubicBezTo>
                <a:cubicBezTo>
                  <a:pt x="7798822" y="4700937"/>
                  <a:pt x="7805556" y="4702332"/>
                  <a:pt x="7814337" y="4702332"/>
                </a:cubicBezTo>
                <a:lnTo>
                  <a:pt x="7827397" y="4702332"/>
                </a:lnTo>
                <a:lnTo>
                  <a:pt x="7827397" y="4687263"/>
                </a:lnTo>
                <a:lnTo>
                  <a:pt x="7815565" y="4687263"/>
                </a:lnTo>
                <a:cubicBezTo>
                  <a:pt x="7808942" y="4687263"/>
                  <a:pt x="7804756" y="4685459"/>
                  <a:pt x="7803007" y="4681850"/>
                </a:cubicBezTo>
                <a:cubicBezTo>
                  <a:pt x="7801259" y="4678241"/>
                  <a:pt x="7800384" y="4673050"/>
                  <a:pt x="7800384" y="4666279"/>
                </a:cubicBezTo>
                <a:lnTo>
                  <a:pt x="7800384" y="4608682"/>
                </a:lnTo>
                <a:lnTo>
                  <a:pt x="7827173" y="4608682"/>
                </a:lnTo>
                <a:lnTo>
                  <a:pt x="7827173" y="4593613"/>
                </a:lnTo>
                <a:lnTo>
                  <a:pt x="7800384" y="4593613"/>
                </a:lnTo>
                <a:lnTo>
                  <a:pt x="7800384" y="4568722"/>
                </a:lnTo>
                <a:close/>
                <a:moveTo>
                  <a:pt x="7567282" y="4552090"/>
                </a:moveTo>
                <a:lnTo>
                  <a:pt x="7567282" y="4667172"/>
                </a:lnTo>
                <a:cubicBezTo>
                  <a:pt x="7567282" y="4674539"/>
                  <a:pt x="7568138" y="4680845"/>
                  <a:pt x="7569849" y="4686091"/>
                </a:cubicBezTo>
                <a:cubicBezTo>
                  <a:pt x="7571561" y="4691338"/>
                  <a:pt x="7574761" y="4695356"/>
                  <a:pt x="7579449" y="4698146"/>
                </a:cubicBezTo>
                <a:cubicBezTo>
                  <a:pt x="7584137" y="4700937"/>
                  <a:pt x="7590909" y="4702332"/>
                  <a:pt x="7599764" y="4702332"/>
                </a:cubicBezTo>
                <a:lnTo>
                  <a:pt x="7606015" y="4702332"/>
                </a:lnTo>
                <a:lnTo>
                  <a:pt x="7606015" y="4687152"/>
                </a:lnTo>
                <a:lnTo>
                  <a:pt x="7600992" y="4687152"/>
                </a:lnTo>
                <a:cubicBezTo>
                  <a:pt x="7594369" y="4687152"/>
                  <a:pt x="7590183" y="4685366"/>
                  <a:pt x="7588434" y="4681794"/>
                </a:cubicBezTo>
                <a:cubicBezTo>
                  <a:pt x="7586686" y="4678222"/>
                  <a:pt x="7585811" y="4673050"/>
                  <a:pt x="7585811" y="4666279"/>
                </a:cubicBezTo>
                <a:lnTo>
                  <a:pt x="7585811" y="4552090"/>
                </a:lnTo>
                <a:close/>
                <a:moveTo>
                  <a:pt x="7444685" y="4552090"/>
                </a:moveTo>
                <a:lnTo>
                  <a:pt x="7444685" y="4702332"/>
                </a:lnTo>
                <a:lnTo>
                  <a:pt x="7462098" y="4702332"/>
                </a:lnTo>
                <a:lnTo>
                  <a:pt x="7463103" y="4686929"/>
                </a:lnTo>
                <a:cubicBezTo>
                  <a:pt x="7466674" y="4692361"/>
                  <a:pt x="7471288" y="4696621"/>
                  <a:pt x="7476944" y="4699709"/>
                </a:cubicBezTo>
                <a:cubicBezTo>
                  <a:pt x="7482599" y="4702797"/>
                  <a:pt x="7489445" y="4704341"/>
                  <a:pt x="7497482" y="4704341"/>
                </a:cubicBezTo>
                <a:cubicBezTo>
                  <a:pt x="7506709" y="4704341"/>
                  <a:pt x="7514746" y="4702221"/>
                  <a:pt x="7521592" y="4697979"/>
                </a:cubicBezTo>
                <a:cubicBezTo>
                  <a:pt x="7528438" y="4693737"/>
                  <a:pt x="7533740" y="4687431"/>
                  <a:pt x="7537498" y="4679059"/>
                </a:cubicBezTo>
                <a:cubicBezTo>
                  <a:pt x="7541256" y="4670688"/>
                  <a:pt x="7543135" y="4660325"/>
                  <a:pt x="7543135" y="4647973"/>
                </a:cubicBezTo>
                <a:cubicBezTo>
                  <a:pt x="7543135" y="4635546"/>
                  <a:pt x="7541367" y="4625165"/>
                  <a:pt x="7537833" y="4616830"/>
                </a:cubicBezTo>
                <a:cubicBezTo>
                  <a:pt x="7534298" y="4608496"/>
                  <a:pt x="7529294" y="4602227"/>
                  <a:pt x="7522820" y="4598022"/>
                </a:cubicBezTo>
                <a:cubicBezTo>
                  <a:pt x="7516346" y="4593818"/>
                  <a:pt x="7508681" y="4591716"/>
                  <a:pt x="7499826" y="4591716"/>
                </a:cubicBezTo>
                <a:cubicBezTo>
                  <a:pt x="7491566" y="4591716"/>
                  <a:pt x="7484366" y="4593502"/>
                  <a:pt x="7478227" y="4597074"/>
                </a:cubicBezTo>
                <a:cubicBezTo>
                  <a:pt x="7472088" y="4600645"/>
                  <a:pt x="7467121" y="4605296"/>
                  <a:pt x="7463326" y="4611026"/>
                </a:cubicBezTo>
                <a:lnTo>
                  <a:pt x="7463326" y="4552090"/>
                </a:lnTo>
                <a:close/>
                <a:moveTo>
                  <a:pt x="7396800" y="4551532"/>
                </a:moveTo>
                <a:cubicBezTo>
                  <a:pt x="7393302" y="4551532"/>
                  <a:pt x="7390493" y="4552555"/>
                  <a:pt x="7388372" y="4554602"/>
                </a:cubicBezTo>
                <a:cubicBezTo>
                  <a:pt x="7386251" y="4556648"/>
                  <a:pt x="7385191" y="4559234"/>
                  <a:pt x="7385191" y="4562359"/>
                </a:cubicBezTo>
                <a:cubicBezTo>
                  <a:pt x="7385191" y="4565485"/>
                  <a:pt x="7386251" y="4568071"/>
                  <a:pt x="7388372" y="4570117"/>
                </a:cubicBezTo>
                <a:cubicBezTo>
                  <a:pt x="7390493" y="4572163"/>
                  <a:pt x="7393302" y="4573187"/>
                  <a:pt x="7396800" y="4573187"/>
                </a:cubicBezTo>
                <a:cubicBezTo>
                  <a:pt x="7400297" y="4573187"/>
                  <a:pt x="7403125" y="4572163"/>
                  <a:pt x="7405283" y="4570117"/>
                </a:cubicBezTo>
                <a:cubicBezTo>
                  <a:pt x="7407441" y="4568071"/>
                  <a:pt x="7408520" y="4565485"/>
                  <a:pt x="7408520" y="4562359"/>
                </a:cubicBezTo>
                <a:cubicBezTo>
                  <a:pt x="7408520" y="4559234"/>
                  <a:pt x="7407441" y="4556648"/>
                  <a:pt x="7405283" y="4554602"/>
                </a:cubicBezTo>
                <a:cubicBezTo>
                  <a:pt x="7403125" y="4552555"/>
                  <a:pt x="7400297" y="4551532"/>
                  <a:pt x="7396800" y="4551532"/>
                </a:cubicBezTo>
                <a:close/>
                <a:moveTo>
                  <a:pt x="9343992" y="4420749"/>
                </a:moveTo>
                <a:lnTo>
                  <a:pt x="9360512" y="4420749"/>
                </a:lnTo>
                <a:cubicBezTo>
                  <a:pt x="9369219" y="4420749"/>
                  <a:pt x="9375934" y="4421382"/>
                  <a:pt x="9380660" y="4422647"/>
                </a:cubicBezTo>
                <a:cubicBezTo>
                  <a:pt x="9385385" y="4423912"/>
                  <a:pt x="9388622" y="4425679"/>
                  <a:pt x="9390371" y="4427949"/>
                </a:cubicBezTo>
                <a:cubicBezTo>
                  <a:pt x="9392120" y="4430219"/>
                  <a:pt x="9392994" y="4432916"/>
                  <a:pt x="9392994" y="4436041"/>
                </a:cubicBezTo>
                <a:cubicBezTo>
                  <a:pt x="9392994" y="4441325"/>
                  <a:pt x="9390408" y="4445753"/>
                  <a:pt x="9385236" y="4449324"/>
                </a:cubicBezTo>
                <a:cubicBezTo>
                  <a:pt x="9380064" y="4452896"/>
                  <a:pt x="9371154" y="4454682"/>
                  <a:pt x="9358503" y="4454682"/>
                </a:cubicBezTo>
                <a:cubicBezTo>
                  <a:pt x="9347639" y="4454682"/>
                  <a:pt x="9339862" y="4452989"/>
                  <a:pt x="9335174" y="4449603"/>
                </a:cubicBezTo>
                <a:cubicBezTo>
                  <a:pt x="9330486" y="4446218"/>
                  <a:pt x="9328142" y="4442292"/>
                  <a:pt x="9328142" y="4437827"/>
                </a:cubicBezTo>
                <a:cubicBezTo>
                  <a:pt x="9328142" y="4433809"/>
                  <a:pt x="9329519" y="4430274"/>
                  <a:pt x="9332272" y="4427223"/>
                </a:cubicBezTo>
                <a:cubicBezTo>
                  <a:pt x="9335026" y="4424172"/>
                  <a:pt x="9338932" y="4422014"/>
                  <a:pt x="9343992" y="4420749"/>
                </a:cubicBezTo>
                <a:close/>
                <a:moveTo>
                  <a:pt x="8724868" y="4420749"/>
                </a:moveTo>
                <a:lnTo>
                  <a:pt x="8741387" y="4420749"/>
                </a:lnTo>
                <a:cubicBezTo>
                  <a:pt x="8750094" y="4420749"/>
                  <a:pt x="8756810" y="4421382"/>
                  <a:pt x="8761535" y="4422647"/>
                </a:cubicBezTo>
                <a:cubicBezTo>
                  <a:pt x="8766260" y="4423912"/>
                  <a:pt x="8769497" y="4425679"/>
                  <a:pt x="8771246" y="4427949"/>
                </a:cubicBezTo>
                <a:cubicBezTo>
                  <a:pt x="8772995" y="4430219"/>
                  <a:pt x="8773869" y="4432916"/>
                  <a:pt x="8773869" y="4436041"/>
                </a:cubicBezTo>
                <a:cubicBezTo>
                  <a:pt x="8773869" y="4441325"/>
                  <a:pt x="8771283" y="4445753"/>
                  <a:pt x="8766111" y="4449324"/>
                </a:cubicBezTo>
                <a:cubicBezTo>
                  <a:pt x="8760940" y="4452896"/>
                  <a:pt x="8752028" y="4454682"/>
                  <a:pt x="8739378" y="4454682"/>
                </a:cubicBezTo>
                <a:cubicBezTo>
                  <a:pt x="8728514" y="4454682"/>
                  <a:pt x="8720738" y="4452989"/>
                  <a:pt x="8716049" y="4449603"/>
                </a:cubicBezTo>
                <a:cubicBezTo>
                  <a:pt x="8711361" y="4446218"/>
                  <a:pt x="8709017" y="4442292"/>
                  <a:pt x="8709017" y="4437827"/>
                </a:cubicBezTo>
                <a:cubicBezTo>
                  <a:pt x="8709017" y="4433809"/>
                  <a:pt x="8710394" y="4430274"/>
                  <a:pt x="8713147" y="4427223"/>
                </a:cubicBezTo>
                <a:cubicBezTo>
                  <a:pt x="8715900" y="4424172"/>
                  <a:pt x="8719807" y="4422014"/>
                  <a:pt x="8724868" y="4420749"/>
                </a:cubicBezTo>
                <a:close/>
                <a:moveTo>
                  <a:pt x="7678606" y="4399095"/>
                </a:moveTo>
                <a:cubicBezTo>
                  <a:pt x="7674438" y="4399095"/>
                  <a:pt x="7670978" y="4400416"/>
                  <a:pt x="7668225" y="4403057"/>
                </a:cubicBezTo>
                <a:cubicBezTo>
                  <a:pt x="7665472" y="4405699"/>
                  <a:pt x="7664095" y="4409066"/>
                  <a:pt x="7664095" y="4413159"/>
                </a:cubicBezTo>
                <a:cubicBezTo>
                  <a:pt x="7664095" y="4417103"/>
                  <a:pt x="7665472" y="4420433"/>
                  <a:pt x="7668225" y="4423149"/>
                </a:cubicBezTo>
                <a:cubicBezTo>
                  <a:pt x="7669602" y="4424507"/>
                  <a:pt x="7671155" y="4425526"/>
                  <a:pt x="7672885" y="4426205"/>
                </a:cubicBezTo>
                <a:lnTo>
                  <a:pt x="7676983" y="4426934"/>
                </a:lnTo>
                <a:lnTo>
                  <a:pt x="7671462" y="4438497"/>
                </a:lnTo>
                <a:cubicBezTo>
                  <a:pt x="7668188" y="4441995"/>
                  <a:pt x="7664392" y="4444711"/>
                  <a:pt x="7660076" y="4446645"/>
                </a:cubicBezTo>
                <a:lnTo>
                  <a:pt x="7664765" y="4457138"/>
                </a:lnTo>
                <a:cubicBezTo>
                  <a:pt x="7670048" y="4454831"/>
                  <a:pt x="7674792" y="4451892"/>
                  <a:pt x="7678996" y="4448320"/>
                </a:cubicBezTo>
                <a:cubicBezTo>
                  <a:pt x="7683201" y="4444748"/>
                  <a:pt x="7686549" y="4440376"/>
                  <a:pt x="7689042" y="4435204"/>
                </a:cubicBezTo>
                <a:cubicBezTo>
                  <a:pt x="7691535" y="4430033"/>
                  <a:pt x="7692782" y="4423912"/>
                  <a:pt x="7692782" y="4416843"/>
                </a:cubicBezTo>
                <a:cubicBezTo>
                  <a:pt x="7692782" y="4410815"/>
                  <a:pt x="7691442" y="4406350"/>
                  <a:pt x="7688763" y="4403448"/>
                </a:cubicBezTo>
                <a:cubicBezTo>
                  <a:pt x="7686084" y="4400546"/>
                  <a:pt x="7682698" y="4399095"/>
                  <a:pt x="7678606" y="4399095"/>
                </a:cubicBezTo>
                <a:close/>
                <a:moveTo>
                  <a:pt x="10351112" y="4373199"/>
                </a:moveTo>
                <a:lnTo>
                  <a:pt x="10351112" y="4395300"/>
                </a:lnTo>
                <a:cubicBezTo>
                  <a:pt x="10347094" y="4400658"/>
                  <a:pt x="10342108" y="4405085"/>
                  <a:pt x="10336154" y="4408583"/>
                </a:cubicBezTo>
                <a:cubicBezTo>
                  <a:pt x="10330202" y="4412080"/>
                  <a:pt x="10323505" y="4413829"/>
                  <a:pt x="10316063" y="4413829"/>
                </a:cubicBezTo>
                <a:cubicBezTo>
                  <a:pt x="10309366" y="4413829"/>
                  <a:pt x="10304287" y="4412210"/>
                  <a:pt x="10300827" y="4408973"/>
                </a:cubicBezTo>
                <a:cubicBezTo>
                  <a:pt x="10297367" y="4405736"/>
                  <a:pt x="10295636" y="4401402"/>
                  <a:pt x="10295636" y="4395970"/>
                </a:cubicBezTo>
                <a:cubicBezTo>
                  <a:pt x="10295636" y="4388007"/>
                  <a:pt x="10299934" y="4382277"/>
                  <a:pt x="10308529" y="4378780"/>
                </a:cubicBezTo>
                <a:cubicBezTo>
                  <a:pt x="10317124" y="4375282"/>
                  <a:pt x="10331318" y="4373422"/>
                  <a:pt x="10351112" y="4373199"/>
                </a:cubicBezTo>
                <a:close/>
                <a:moveTo>
                  <a:pt x="9808187" y="4373199"/>
                </a:moveTo>
                <a:lnTo>
                  <a:pt x="9808187" y="4395300"/>
                </a:lnTo>
                <a:cubicBezTo>
                  <a:pt x="9804169" y="4400658"/>
                  <a:pt x="9799183" y="4405085"/>
                  <a:pt x="9793230" y="4408583"/>
                </a:cubicBezTo>
                <a:cubicBezTo>
                  <a:pt x="9787277" y="4412080"/>
                  <a:pt x="9780580" y="4413829"/>
                  <a:pt x="9773138" y="4413829"/>
                </a:cubicBezTo>
                <a:cubicBezTo>
                  <a:pt x="9766441" y="4413829"/>
                  <a:pt x="9761362" y="4412210"/>
                  <a:pt x="9757902" y="4408973"/>
                </a:cubicBezTo>
                <a:cubicBezTo>
                  <a:pt x="9754442" y="4405736"/>
                  <a:pt x="9752712" y="4401402"/>
                  <a:pt x="9752712" y="4395970"/>
                </a:cubicBezTo>
                <a:cubicBezTo>
                  <a:pt x="9752712" y="4388007"/>
                  <a:pt x="9757009" y="4382277"/>
                  <a:pt x="9765604" y="4378780"/>
                </a:cubicBezTo>
                <a:cubicBezTo>
                  <a:pt x="9774199" y="4375282"/>
                  <a:pt x="9788393" y="4373422"/>
                  <a:pt x="9808187" y="4373199"/>
                </a:cubicBezTo>
                <a:close/>
                <a:moveTo>
                  <a:pt x="7836512" y="4373199"/>
                </a:moveTo>
                <a:lnTo>
                  <a:pt x="7836512" y="4395300"/>
                </a:lnTo>
                <a:cubicBezTo>
                  <a:pt x="7832494" y="4400658"/>
                  <a:pt x="7827508" y="4405085"/>
                  <a:pt x="7821555" y="4408583"/>
                </a:cubicBezTo>
                <a:cubicBezTo>
                  <a:pt x="7815602" y="4412080"/>
                  <a:pt x="7808905" y="4413829"/>
                  <a:pt x="7801463" y="4413829"/>
                </a:cubicBezTo>
                <a:cubicBezTo>
                  <a:pt x="7794766" y="4413829"/>
                  <a:pt x="7789687" y="4412210"/>
                  <a:pt x="7786227" y="4408973"/>
                </a:cubicBezTo>
                <a:cubicBezTo>
                  <a:pt x="7782767" y="4405736"/>
                  <a:pt x="7781037" y="4401402"/>
                  <a:pt x="7781037" y="4395970"/>
                </a:cubicBezTo>
                <a:cubicBezTo>
                  <a:pt x="7781037" y="4388007"/>
                  <a:pt x="7785334" y="4382277"/>
                  <a:pt x="7793929" y="4378780"/>
                </a:cubicBezTo>
                <a:cubicBezTo>
                  <a:pt x="7802524" y="4375282"/>
                  <a:pt x="7816718" y="4373422"/>
                  <a:pt x="7836512" y="4373199"/>
                </a:cubicBezTo>
                <a:close/>
                <a:moveTo>
                  <a:pt x="7226912" y="4373199"/>
                </a:moveTo>
                <a:lnTo>
                  <a:pt x="7226912" y="4395300"/>
                </a:lnTo>
                <a:cubicBezTo>
                  <a:pt x="7222894" y="4400658"/>
                  <a:pt x="7217908" y="4405085"/>
                  <a:pt x="7211955" y="4408583"/>
                </a:cubicBezTo>
                <a:cubicBezTo>
                  <a:pt x="7206002" y="4412080"/>
                  <a:pt x="7199305" y="4413829"/>
                  <a:pt x="7191863" y="4413829"/>
                </a:cubicBezTo>
                <a:cubicBezTo>
                  <a:pt x="7185166" y="4413829"/>
                  <a:pt x="7180087" y="4412210"/>
                  <a:pt x="7176627" y="4408973"/>
                </a:cubicBezTo>
                <a:cubicBezTo>
                  <a:pt x="7173167" y="4405736"/>
                  <a:pt x="7171437" y="4401402"/>
                  <a:pt x="7171437" y="4395970"/>
                </a:cubicBezTo>
                <a:cubicBezTo>
                  <a:pt x="7171437" y="4388007"/>
                  <a:pt x="7175734" y="4382277"/>
                  <a:pt x="7184329" y="4378780"/>
                </a:cubicBezTo>
                <a:cubicBezTo>
                  <a:pt x="7192924" y="4375282"/>
                  <a:pt x="7207118" y="4373422"/>
                  <a:pt x="7226912" y="4373199"/>
                </a:cubicBezTo>
                <a:close/>
                <a:moveTo>
                  <a:pt x="9659359" y="4330671"/>
                </a:moveTo>
                <a:cubicBezTo>
                  <a:pt x="9666875" y="4330671"/>
                  <a:pt x="9673107" y="4332662"/>
                  <a:pt x="9678056" y="4336643"/>
                </a:cubicBezTo>
                <a:cubicBezTo>
                  <a:pt x="9683004" y="4340624"/>
                  <a:pt x="9687004" y="4345666"/>
                  <a:pt x="9690055" y="4351768"/>
                </a:cubicBezTo>
                <a:lnTo>
                  <a:pt x="9690055" y="4393625"/>
                </a:lnTo>
                <a:cubicBezTo>
                  <a:pt x="9686781" y="4398909"/>
                  <a:pt x="9682502" y="4403430"/>
                  <a:pt x="9677218" y="4407187"/>
                </a:cubicBezTo>
                <a:cubicBezTo>
                  <a:pt x="9671935" y="4410945"/>
                  <a:pt x="9665312" y="4412824"/>
                  <a:pt x="9657350" y="4412824"/>
                </a:cubicBezTo>
                <a:cubicBezTo>
                  <a:pt x="9648197" y="4412824"/>
                  <a:pt x="9641258" y="4409290"/>
                  <a:pt x="9636533" y="4402220"/>
                </a:cubicBezTo>
                <a:cubicBezTo>
                  <a:pt x="9631807" y="4395151"/>
                  <a:pt x="9629445" y="4384882"/>
                  <a:pt x="9629445" y="4371413"/>
                </a:cubicBezTo>
                <a:cubicBezTo>
                  <a:pt x="9629445" y="4358390"/>
                  <a:pt x="9631956" y="4348345"/>
                  <a:pt x="9636979" y="4341275"/>
                </a:cubicBezTo>
                <a:cubicBezTo>
                  <a:pt x="9642002" y="4334206"/>
                  <a:pt x="9649462" y="4330671"/>
                  <a:pt x="9659359" y="4330671"/>
                </a:cubicBezTo>
                <a:close/>
                <a:moveTo>
                  <a:pt x="8059159" y="4330671"/>
                </a:moveTo>
                <a:cubicBezTo>
                  <a:pt x="8066675" y="4330671"/>
                  <a:pt x="8072907" y="4332662"/>
                  <a:pt x="8077856" y="4336643"/>
                </a:cubicBezTo>
                <a:cubicBezTo>
                  <a:pt x="8082804" y="4340624"/>
                  <a:pt x="8086804" y="4345666"/>
                  <a:pt x="8089855" y="4351768"/>
                </a:cubicBezTo>
                <a:lnTo>
                  <a:pt x="8089855" y="4393625"/>
                </a:lnTo>
                <a:cubicBezTo>
                  <a:pt x="8086581" y="4398909"/>
                  <a:pt x="8082302" y="4403430"/>
                  <a:pt x="8077018" y="4407187"/>
                </a:cubicBezTo>
                <a:cubicBezTo>
                  <a:pt x="8071735" y="4410945"/>
                  <a:pt x="8065112" y="4412824"/>
                  <a:pt x="8057150" y="4412824"/>
                </a:cubicBezTo>
                <a:cubicBezTo>
                  <a:pt x="8047997" y="4412824"/>
                  <a:pt x="8041058" y="4409290"/>
                  <a:pt x="8036333" y="4402220"/>
                </a:cubicBezTo>
                <a:cubicBezTo>
                  <a:pt x="8031608" y="4395151"/>
                  <a:pt x="8029245" y="4384882"/>
                  <a:pt x="8029245" y="4371413"/>
                </a:cubicBezTo>
                <a:cubicBezTo>
                  <a:pt x="8029245" y="4358390"/>
                  <a:pt x="8031756" y="4348345"/>
                  <a:pt x="8036779" y="4341275"/>
                </a:cubicBezTo>
                <a:cubicBezTo>
                  <a:pt x="8041802" y="4334206"/>
                  <a:pt x="8049262" y="4330671"/>
                  <a:pt x="8059159" y="4330671"/>
                </a:cubicBezTo>
                <a:close/>
                <a:moveTo>
                  <a:pt x="6830434" y="4330671"/>
                </a:moveTo>
                <a:cubicBezTo>
                  <a:pt x="6837950" y="4330671"/>
                  <a:pt x="6844182" y="4332662"/>
                  <a:pt x="6849131" y="4336643"/>
                </a:cubicBezTo>
                <a:cubicBezTo>
                  <a:pt x="6854079" y="4340624"/>
                  <a:pt x="6858079" y="4345666"/>
                  <a:pt x="6861130" y="4351768"/>
                </a:cubicBezTo>
                <a:lnTo>
                  <a:pt x="6861130" y="4393625"/>
                </a:lnTo>
                <a:cubicBezTo>
                  <a:pt x="6857856" y="4398909"/>
                  <a:pt x="6853577" y="4403430"/>
                  <a:pt x="6848294" y="4407187"/>
                </a:cubicBezTo>
                <a:cubicBezTo>
                  <a:pt x="6843010" y="4410945"/>
                  <a:pt x="6836387" y="4412824"/>
                  <a:pt x="6828425" y="4412824"/>
                </a:cubicBezTo>
                <a:cubicBezTo>
                  <a:pt x="6819272" y="4412824"/>
                  <a:pt x="6812333" y="4409290"/>
                  <a:pt x="6807608" y="4402220"/>
                </a:cubicBezTo>
                <a:cubicBezTo>
                  <a:pt x="6802882" y="4395151"/>
                  <a:pt x="6800520" y="4384882"/>
                  <a:pt x="6800520" y="4371413"/>
                </a:cubicBezTo>
                <a:cubicBezTo>
                  <a:pt x="6800520" y="4358390"/>
                  <a:pt x="6803031" y="4348345"/>
                  <a:pt x="6808054" y="4341275"/>
                </a:cubicBezTo>
                <a:cubicBezTo>
                  <a:pt x="6813077" y="4334206"/>
                  <a:pt x="6820537" y="4330671"/>
                  <a:pt x="6830434" y="4330671"/>
                </a:cubicBezTo>
                <a:close/>
                <a:moveTo>
                  <a:pt x="7460647" y="4330113"/>
                </a:moveTo>
                <a:cubicBezTo>
                  <a:pt x="7468684" y="4330113"/>
                  <a:pt x="7475083" y="4331918"/>
                  <a:pt x="7479846" y="4335527"/>
                </a:cubicBezTo>
                <a:cubicBezTo>
                  <a:pt x="7484608" y="4339136"/>
                  <a:pt x="7488031" y="4344103"/>
                  <a:pt x="7490115" y="4350428"/>
                </a:cubicBezTo>
                <a:cubicBezTo>
                  <a:pt x="7492198" y="4356753"/>
                  <a:pt x="7493240" y="4363934"/>
                  <a:pt x="7493240" y="4371971"/>
                </a:cubicBezTo>
                <a:cubicBezTo>
                  <a:pt x="7493240" y="4379859"/>
                  <a:pt x="7492198" y="4386910"/>
                  <a:pt x="7490115" y="4393123"/>
                </a:cubicBezTo>
                <a:cubicBezTo>
                  <a:pt x="7488031" y="4399337"/>
                  <a:pt x="7484608" y="4404211"/>
                  <a:pt x="7479846" y="4407746"/>
                </a:cubicBezTo>
                <a:cubicBezTo>
                  <a:pt x="7475083" y="4411280"/>
                  <a:pt x="7468684" y="4413048"/>
                  <a:pt x="7460647" y="4413048"/>
                </a:cubicBezTo>
                <a:cubicBezTo>
                  <a:pt x="7452833" y="4413048"/>
                  <a:pt x="7446638" y="4411280"/>
                  <a:pt x="7442062" y="4407746"/>
                </a:cubicBezTo>
                <a:cubicBezTo>
                  <a:pt x="7437486" y="4404211"/>
                  <a:pt x="7434193" y="4399337"/>
                  <a:pt x="7432184" y="4393123"/>
                </a:cubicBezTo>
                <a:cubicBezTo>
                  <a:pt x="7430174" y="4386910"/>
                  <a:pt x="7429170" y="4379859"/>
                  <a:pt x="7429170" y="4371971"/>
                </a:cubicBezTo>
                <a:cubicBezTo>
                  <a:pt x="7429170" y="4363934"/>
                  <a:pt x="7430174" y="4356753"/>
                  <a:pt x="7432184" y="4350428"/>
                </a:cubicBezTo>
                <a:cubicBezTo>
                  <a:pt x="7434193" y="4344103"/>
                  <a:pt x="7437486" y="4339136"/>
                  <a:pt x="7442062" y="4335527"/>
                </a:cubicBezTo>
                <a:cubicBezTo>
                  <a:pt x="7446638" y="4331918"/>
                  <a:pt x="7452833" y="4330113"/>
                  <a:pt x="7460647" y="4330113"/>
                </a:cubicBezTo>
                <a:close/>
                <a:moveTo>
                  <a:pt x="10526134" y="4329778"/>
                </a:moveTo>
                <a:cubicBezTo>
                  <a:pt x="10535138" y="4329778"/>
                  <a:pt x="10542170" y="4332457"/>
                  <a:pt x="10547230" y="4337815"/>
                </a:cubicBezTo>
                <a:cubicBezTo>
                  <a:pt x="10552290" y="4343173"/>
                  <a:pt x="10554932" y="4350912"/>
                  <a:pt x="10555156" y="4361032"/>
                </a:cubicBezTo>
                <a:lnTo>
                  <a:pt x="10495774" y="4361032"/>
                </a:lnTo>
                <a:cubicBezTo>
                  <a:pt x="10496592" y="4350837"/>
                  <a:pt x="10499586" y="4343080"/>
                  <a:pt x="10504758" y="4337759"/>
                </a:cubicBezTo>
                <a:cubicBezTo>
                  <a:pt x="10509930" y="4332439"/>
                  <a:pt x="10517056" y="4329778"/>
                  <a:pt x="10526134" y="4329778"/>
                </a:cubicBezTo>
                <a:close/>
                <a:moveTo>
                  <a:pt x="10154659" y="4329778"/>
                </a:moveTo>
                <a:cubicBezTo>
                  <a:pt x="10163663" y="4329778"/>
                  <a:pt x="10170696" y="4332457"/>
                  <a:pt x="10175756" y="4337815"/>
                </a:cubicBezTo>
                <a:cubicBezTo>
                  <a:pt x="10180816" y="4343173"/>
                  <a:pt x="10183458" y="4350912"/>
                  <a:pt x="10183681" y="4361032"/>
                </a:cubicBezTo>
                <a:lnTo>
                  <a:pt x="10124298" y="4361032"/>
                </a:lnTo>
                <a:cubicBezTo>
                  <a:pt x="10125117" y="4350837"/>
                  <a:pt x="10128112" y="4343080"/>
                  <a:pt x="10133284" y="4337759"/>
                </a:cubicBezTo>
                <a:cubicBezTo>
                  <a:pt x="10138456" y="4332439"/>
                  <a:pt x="10145581" y="4329778"/>
                  <a:pt x="10154659" y="4329778"/>
                </a:cubicBezTo>
                <a:close/>
                <a:moveTo>
                  <a:pt x="8859259" y="4329778"/>
                </a:moveTo>
                <a:cubicBezTo>
                  <a:pt x="8868263" y="4329778"/>
                  <a:pt x="8875296" y="4332457"/>
                  <a:pt x="8880356" y="4337815"/>
                </a:cubicBezTo>
                <a:cubicBezTo>
                  <a:pt x="8885416" y="4343173"/>
                  <a:pt x="8888058" y="4350912"/>
                  <a:pt x="8888281" y="4361032"/>
                </a:cubicBezTo>
                <a:lnTo>
                  <a:pt x="8828898" y="4361032"/>
                </a:lnTo>
                <a:cubicBezTo>
                  <a:pt x="8829717" y="4350837"/>
                  <a:pt x="8832712" y="4343080"/>
                  <a:pt x="8837884" y="4337759"/>
                </a:cubicBezTo>
                <a:cubicBezTo>
                  <a:pt x="8843056" y="4332439"/>
                  <a:pt x="8850181" y="4329778"/>
                  <a:pt x="8859259" y="4329778"/>
                </a:cubicBezTo>
                <a:close/>
                <a:moveTo>
                  <a:pt x="8544934" y="4329778"/>
                </a:moveTo>
                <a:cubicBezTo>
                  <a:pt x="8553938" y="4329778"/>
                  <a:pt x="8560970" y="4332457"/>
                  <a:pt x="8566030" y="4337815"/>
                </a:cubicBezTo>
                <a:cubicBezTo>
                  <a:pt x="8571091" y="4343173"/>
                  <a:pt x="8573732" y="4350912"/>
                  <a:pt x="8573956" y="4361032"/>
                </a:cubicBezTo>
                <a:lnTo>
                  <a:pt x="8514573" y="4361032"/>
                </a:lnTo>
                <a:cubicBezTo>
                  <a:pt x="8515392" y="4350837"/>
                  <a:pt x="8518387" y="4343080"/>
                  <a:pt x="8523559" y="4337759"/>
                </a:cubicBezTo>
                <a:cubicBezTo>
                  <a:pt x="8528730" y="4332439"/>
                  <a:pt x="8535856" y="4329778"/>
                  <a:pt x="8544934" y="4329778"/>
                </a:cubicBezTo>
                <a:close/>
                <a:moveTo>
                  <a:pt x="8230609" y="4329778"/>
                </a:moveTo>
                <a:cubicBezTo>
                  <a:pt x="8239613" y="4329778"/>
                  <a:pt x="8246645" y="4332457"/>
                  <a:pt x="8251706" y="4337815"/>
                </a:cubicBezTo>
                <a:cubicBezTo>
                  <a:pt x="8256766" y="4343173"/>
                  <a:pt x="8259408" y="4350912"/>
                  <a:pt x="8259631" y="4361032"/>
                </a:cubicBezTo>
                <a:lnTo>
                  <a:pt x="8200248" y="4361032"/>
                </a:lnTo>
                <a:cubicBezTo>
                  <a:pt x="8201067" y="4350837"/>
                  <a:pt x="8204062" y="4343080"/>
                  <a:pt x="8209234" y="4337759"/>
                </a:cubicBezTo>
                <a:cubicBezTo>
                  <a:pt x="8214406" y="4332439"/>
                  <a:pt x="8221531" y="4329778"/>
                  <a:pt x="8230609" y="4329778"/>
                </a:cubicBezTo>
                <a:close/>
                <a:moveTo>
                  <a:pt x="6706609" y="4329778"/>
                </a:moveTo>
                <a:cubicBezTo>
                  <a:pt x="6715613" y="4329778"/>
                  <a:pt x="6722645" y="4332457"/>
                  <a:pt x="6727706" y="4337815"/>
                </a:cubicBezTo>
                <a:cubicBezTo>
                  <a:pt x="6732766" y="4343173"/>
                  <a:pt x="6735407" y="4350912"/>
                  <a:pt x="6735631" y="4361032"/>
                </a:cubicBezTo>
                <a:lnTo>
                  <a:pt x="6676248" y="4361032"/>
                </a:lnTo>
                <a:cubicBezTo>
                  <a:pt x="6677067" y="4350837"/>
                  <a:pt x="6680062" y="4343080"/>
                  <a:pt x="6685234" y="4337759"/>
                </a:cubicBezTo>
                <a:cubicBezTo>
                  <a:pt x="6690406" y="4332439"/>
                  <a:pt x="6697531" y="4329778"/>
                  <a:pt x="6706609" y="4329778"/>
                </a:cubicBezTo>
                <a:close/>
                <a:moveTo>
                  <a:pt x="9358168" y="4329108"/>
                </a:moveTo>
                <a:cubicBezTo>
                  <a:pt x="9365386" y="4329108"/>
                  <a:pt x="9371191" y="4331136"/>
                  <a:pt x="9375581" y="4335192"/>
                </a:cubicBezTo>
                <a:cubicBezTo>
                  <a:pt x="9379972" y="4339247"/>
                  <a:pt x="9382167" y="4345480"/>
                  <a:pt x="9382167" y="4353888"/>
                </a:cubicBezTo>
                <a:cubicBezTo>
                  <a:pt x="9382167" y="4361925"/>
                  <a:pt x="9379841" y="4367990"/>
                  <a:pt x="9375190" y="4372083"/>
                </a:cubicBezTo>
                <a:cubicBezTo>
                  <a:pt x="9370540" y="4376175"/>
                  <a:pt x="9364642" y="4378222"/>
                  <a:pt x="9357498" y="4378222"/>
                </a:cubicBezTo>
                <a:cubicBezTo>
                  <a:pt x="9351173" y="4378222"/>
                  <a:pt x="9345611" y="4376194"/>
                  <a:pt x="9340811" y="4372138"/>
                </a:cubicBezTo>
                <a:cubicBezTo>
                  <a:pt x="9336012" y="4368083"/>
                  <a:pt x="9333612" y="4361962"/>
                  <a:pt x="9333612" y="4353777"/>
                </a:cubicBezTo>
                <a:cubicBezTo>
                  <a:pt x="9333612" y="4345666"/>
                  <a:pt x="9335937" y="4339526"/>
                  <a:pt x="9340588" y="4335359"/>
                </a:cubicBezTo>
                <a:cubicBezTo>
                  <a:pt x="9345239" y="4331192"/>
                  <a:pt x="9351099" y="4329108"/>
                  <a:pt x="9358168" y="4329108"/>
                </a:cubicBezTo>
                <a:close/>
                <a:moveTo>
                  <a:pt x="8739043" y="4329108"/>
                </a:moveTo>
                <a:cubicBezTo>
                  <a:pt x="8746262" y="4329108"/>
                  <a:pt x="8752066" y="4331136"/>
                  <a:pt x="8756456" y="4335192"/>
                </a:cubicBezTo>
                <a:cubicBezTo>
                  <a:pt x="8760846" y="4339247"/>
                  <a:pt x="8763042" y="4345480"/>
                  <a:pt x="8763042" y="4353888"/>
                </a:cubicBezTo>
                <a:cubicBezTo>
                  <a:pt x="8763042" y="4361925"/>
                  <a:pt x="8760716" y="4367990"/>
                  <a:pt x="8756066" y="4372083"/>
                </a:cubicBezTo>
                <a:cubicBezTo>
                  <a:pt x="8751414" y="4376175"/>
                  <a:pt x="8745517" y="4378222"/>
                  <a:pt x="8738374" y="4378222"/>
                </a:cubicBezTo>
                <a:cubicBezTo>
                  <a:pt x="8732048" y="4378222"/>
                  <a:pt x="8726486" y="4376194"/>
                  <a:pt x="8721686" y="4372138"/>
                </a:cubicBezTo>
                <a:cubicBezTo>
                  <a:pt x="8716886" y="4368083"/>
                  <a:pt x="8714486" y="4361962"/>
                  <a:pt x="8714486" y="4353777"/>
                </a:cubicBezTo>
                <a:cubicBezTo>
                  <a:pt x="8714486" y="4345666"/>
                  <a:pt x="8716812" y="4339526"/>
                  <a:pt x="8721463" y="4335359"/>
                </a:cubicBezTo>
                <a:cubicBezTo>
                  <a:pt x="8726114" y="4331192"/>
                  <a:pt x="8731974" y="4329108"/>
                  <a:pt x="8739043" y="4329108"/>
                </a:cubicBezTo>
                <a:close/>
                <a:moveTo>
                  <a:pt x="9559235" y="4317388"/>
                </a:moveTo>
                <a:lnTo>
                  <a:pt x="9559235" y="4426107"/>
                </a:lnTo>
                <a:lnTo>
                  <a:pt x="9577876" y="4426107"/>
                </a:lnTo>
                <a:lnTo>
                  <a:pt x="9577876" y="4317388"/>
                </a:lnTo>
                <a:close/>
                <a:moveTo>
                  <a:pt x="9434294" y="4317388"/>
                </a:moveTo>
                <a:lnTo>
                  <a:pt x="9434294" y="4388379"/>
                </a:lnTo>
                <a:cubicBezTo>
                  <a:pt x="9434294" y="4400658"/>
                  <a:pt x="9437084" y="4410294"/>
                  <a:pt x="9442666" y="4417289"/>
                </a:cubicBezTo>
                <a:cubicBezTo>
                  <a:pt x="9448246" y="4424284"/>
                  <a:pt x="9457325" y="4427782"/>
                  <a:pt x="9469901" y="4427782"/>
                </a:cubicBezTo>
                <a:cubicBezTo>
                  <a:pt x="9479500" y="4427782"/>
                  <a:pt x="9487481" y="4425791"/>
                  <a:pt x="9493844" y="4421810"/>
                </a:cubicBezTo>
                <a:cubicBezTo>
                  <a:pt x="9500206" y="4417829"/>
                  <a:pt x="9505136" y="4413680"/>
                  <a:pt x="9508634" y="4409364"/>
                </a:cubicBezTo>
                <a:lnTo>
                  <a:pt x="9509192" y="4426107"/>
                </a:lnTo>
                <a:lnTo>
                  <a:pt x="9527162" y="4426107"/>
                </a:lnTo>
                <a:lnTo>
                  <a:pt x="9527162" y="4317388"/>
                </a:lnTo>
                <a:lnTo>
                  <a:pt x="9508410" y="4317388"/>
                </a:lnTo>
                <a:lnTo>
                  <a:pt x="9508410" y="4394407"/>
                </a:lnTo>
                <a:cubicBezTo>
                  <a:pt x="9505062" y="4398872"/>
                  <a:pt x="9500634" y="4402797"/>
                  <a:pt x="9495127" y="4406183"/>
                </a:cubicBezTo>
                <a:cubicBezTo>
                  <a:pt x="9489621" y="4409569"/>
                  <a:pt x="9482774" y="4411262"/>
                  <a:pt x="9474589" y="4411262"/>
                </a:cubicBezTo>
                <a:cubicBezTo>
                  <a:pt x="9468710" y="4411262"/>
                  <a:pt x="9464208" y="4410183"/>
                  <a:pt x="9461083" y="4408025"/>
                </a:cubicBezTo>
                <a:cubicBezTo>
                  <a:pt x="9457958" y="4405867"/>
                  <a:pt x="9455837" y="4402853"/>
                  <a:pt x="9454720" y="4398983"/>
                </a:cubicBezTo>
                <a:cubicBezTo>
                  <a:pt x="9453604" y="4395114"/>
                  <a:pt x="9453046" y="4390723"/>
                  <a:pt x="9453046" y="4385812"/>
                </a:cubicBezTo>
                <a:lnTo>
                  <a:pt x="9453046" y="4317388"/>
                </a:lnTo>
                <a:close/>
                <a:moveTo>
                  <a:pt x="9169789" y="4317388"/>
                </a:moveTo>
                <a:lnTo>
                  <a:pt x="9213210" y="4426107"/>
                </a:lnTo>
                <a:lnTo>
                  <a:pt x="9208968" y="4435930"/>
                </a:lnTo>
                <a:cubicBezTo>
                  <a:pt x="9206884" y="4441213"/>
                  <a:pt x="9204373" y="4444990"/>
                  <a:pt x="9201434" y="4447259"/>
                </a:cubicBezTo>
                <a:cubicBezTo>
                  <a:pt x="9198494" y="4449529"/>
                  <a:pt x="9194904" y="4450664"/>
                  <a:pt x="9190662" y="4450664"/>
                </a:cubicBezTo>
                <a:lnTo>
                  <a:pt x="9181509" y="4450664"/>
                </a:lnTo>
                <a:lnTo>
                  <a:pt x="9181509" y="4466068"/>
                </a:lnTo>
                <a:lnTo>
                  <a:pt x="9192560" y="4466068"/>
                </a:lnTo>
                <a:cubicBezTo>
                  <a:pt x="9199034" y="4466068"/>
                  <a:pt x="9204354" y="4465193"/>
                  <a:pt x="9208522" y="4463444"/>
                </a:cubicBezTo>
                <a:cubicBezTo>
                  <a:pt x="9212689" y="4461696"/>
                  <a:pt x="9216205" y="4458849"/>
                  <a:pt x="9219070" y="4454905"/>
                </a:cubicBezTo>
                <a:cubicBezTo>
                  <a:pt x="9221935" y="4450962"/>
                  <a:pt x="9224632" y="4445753"/>
                  <a:pt x="9227162" y="4439279"/>
                </a:cubicBezTo>
                <a:lnTo>
                  <a:pt x="9232297" y="4426107"/>
                </a:lnTo>
                <a:lnTo>
                  <a:pt x="9273150" y="4317388"/>
                </a:lnTo>
                <a:lnTo>
                  <a:pt x="9254174" y="4317388"/>
                </a:lnTo>
                <a:lnTo>
                  <a:pt x="9223144" y="4406350"/>
                </a:lnTo>
                <a:lnTo>
                  <a:pt x="9189546" y="4317388"/>
                </a:lnTo>
                <a:close/>
                <a:moveTo>
                  <a:pt x="7358960" y="4317388"/>
                </a:moveTo>
                <a:lnTo>
                  <a:pt x="7358960" y="4426107"/>
                </a:lnTo>
                <a:lnTo>
                  <a:pt x="7377601" y="4426107"/>
                </a:lnTo>
                <a:lnTo>
                  <a:pt x="7377601" y="4317388"/>
                </a:lnTo>
                <a:close/>
                <a:moveTo>
                  <a:pt x="6910169" y="4317388"/>
                </a:moveTo>
                <a:lnTo>
                  <a:pt x="6910169" y="4388379"/>
                </a:lnTo>
                <a:cubicBezTo>
                  <a:pt x="6910169" y="4400658"/>
                  <a:pt x="6912959" y="4410294"/>
                  <a:pt x="6918540" y="4417289"/>
                </a:cubicBezTo>
                <a:cubicBezTo>
                  <a:pt x="6924121" y="4424284"/>
                  <a:pt x="6933200" y="4427782"/>
                  <a:pt x="6945776" y="4427782"/>
                </a:cubicBezTo>
                <a:cubicBezTo>
                  <a:pt x="6955375" y="4427782"/>
                  <a:pt x="6963356" y="4425791"/>
                  <a:pt x="6969719" y="4421810"/>
                </a:cubicBezTo>
                <a:cubicBezTo>
                  <a:pt x="6976081" y="4417829"/>
                  <a:pt x="6981011" y="4413680"/>
                  <a:pt x="6984508" y="4409364"/>
                </a:cubicBezTo>
                <a:lnTo>
                  <a:pt x="6985067" y="4426107"/>
                </a:lnTo>
                <a:lnTo>
                  <a:pt x="7003038" y="4426107"/>
                </a:lnTo>
                <a:lnTo>
                  <a:pt x="7003038" y="4317388"/>
                </a:lnTo>
                <a:lnTo>
                  <a:pt x="6984285" y="4317388"/>
                </a:lnTo>
                <a:lnTo>
                  <a:pt x="6984285" y="4394407"/>
                </a:lnTo>
                <a:cubicBezTo>
                  <a:pt x="6980937" y="4398872"/>
                  <a:pt x="6976509" y="4402797"/>
                  <a:pt x="6971002" y="4406183"/>
                </a:cubicBezTo>
                <a:cubicBezTo>
                  <a:pt x="6965496" y="4409569"/>
                  <a:pt x="6958650" y="4411262"/>
                  <a:pt x="6950464" y="4411262"/>
                </a:cubicBezTo>
                <a:cubicBezTo>
                  <a:pt x="6944585" y="4411262"/>
                  <a:pt x="6940083" y="4410183"/>
                  <a:pt x="6936958" y="4408025"/>
                </a:cubicBezTo>
                <a:cubicBezTo>
                  <a:pt x="6933832" y="4405867"/>
                  <a:pt x="6931712" y="4402853"/>
                  <a:pt x="6930596" y="4398983"/>
                </a:cubicBezTo>
                <a:cubicBezTo>
                  <a:pt x="6929479" y="4395114"/>
                  <a:pt x="6928921" y="4390723"/>
                  <a:pt x="6928921" y="4385812"/>
                </a:cubicBezTo>
                <a:lnTo>
                  <a:pt x="6928921" y="4317388"/>
                </a:lnTo>
                <a:close/>
                <a:moveTo>
                  <a:pt x="10459086" y="4316049"/>
                </a:moveTo>
                <a:cubicBezTo>
                  <a:pt x="10450380" y="4316049"/>
                  <a:pt x="10443312" y="4317946"/>
                  <a:pt x="10437878" y="4321741"/>
                </a:cubicBezTo>
                <a:cubicBezTo>
                  <a:pt x="10432446" y="4325537"/>
                  <a:pt x="10428206" y="4330262"/>
                  <a:pt x="10425154" y="4335917"/>
                </a:cubicBezTo>
                <a:lnTo>
                  <a:pt x="10424484" y="4317388"/>
                </a:lnTo>
                <a:lnTo>
                  <a:pt x="10406960" y="4317388"/>
                </a:lnTo>
                <a:lnTo>
                  <a:pt x="10406960" y="4426107"/>
                </a:lnTo>
                <a:lnTo>
                  <a:pt x="10425600" y="4426107"/>
                </a:lnTo>
                <a:lnTo>
                  <a:pt x="10425600" y="4349758"/>
                </a:lnTo>
                <a:cubicBezTo>
                  <a:pt x="10427982" y="4346484"/>
                  <a:pt x="10430698" y="4343601"/>
                  <a:pt x="10433750" y="4341108"/>
                </a:cubicBezTo>
                <a:cubicBezTo>
                  <a:pt x="10436800" y="4338615"/>
                  <a:pt x="10440372" y="4336662"/>
                  <a:pt x="10444464" y="4335248"/>
                </a:cubicBezTo>
                <a:cubicBezTo>
                  <a:pt x="10448558" y="4333834"/>
                  <a:pt x="10453320" y="4333127"/>
                  <a:pt x="10458752" y="4333127"/>
                </a:cubicBezTo>
                <a:lnTo>
                  <a:pt x="10461320" y="4333127"/>
                </a:lnTo>
                <a:lnTo>
                  <a:pt x="10461320" y="4316049"/>
                </a:lnTo>
                <a:close/>
                <a:moveTo>
                  <a:pt x="8677912" y="4316049"/>
                </a:moveTo>
                <a:cubicBezTo>
                  <a:pt x="8669206" y="4316049"/>
                  <a:pt x="8662136" y="4317946"/>
                  <a:pt x="8656704" y="4321741"/>
                </a:cubicBezTo>
                <a:cubicBezTo>
                  <a:pt x="8651272" y="4325537"/>
                  <a:pt x="8647030" y="4330262"/>
                  <a:pt x="8643979" y="4335917"/>
                </a:cubicBezTo>
                <a:lnTo>
                  <a:pt x="8643310" y="4317388"/>
                </a:lnTo>
                <a:lnTo>
                  <a:pt x="8625785" y="4317388"/>
                </a:lnTo>
                <a:lnTo>
                  <a:pt x="8625785" y="4426107"/>
                </a:lnTo>
                <a:lnTo>
                  <a:pt x="8644426" y="4426107"/>
                </a:lnTo>
                <a:lnTo>
                  <a:pt x="8644426" y="4349758"/>
                </a:lnTo>
                <a:cubicBezTo>
                  <a:pt x="8646807" y="4346484"/>
                  <a:pt x="8649523" y="4343601"/>
                  <a:pt x="8652574" y="4341108"/>
                </a:cubicBezTo>
                <a:cubicBezTo>
                  <a:pt x="8655625" y="4338615"/>
                  <a:pt x="8659197" y="4336662"/>
                  <a:pt x="8663290" y="4335248"/>
                </a:cubicBezTo>
                <a:cubicBezTo>
                  <a:pt x="8667382" y="4333834"/>
                  <a:pt x="8672145" y="4333127"/>
                  <a:pt x="8677577" y="4333127"/>
                </a:cubicBezTo>
                <a:lnTo>
                  <a:pt x="8680144" y="4333127"/>
                </a:lnTo>
                <a:lnTo>
                  <a:pt x="8680144" y="4316049"/>
                </a:lnTo>
                <a:close/>
                <a:moveTo>
                  <a:pt x="9920962" y="4315826"/>
                </a:moveTo>
                <a:cubicBezTo>
                  <a:pt x="9911214" y="4315826"/>
                  <a:pt x="9903214" y="4317779"/>
                  <a:pt x="9896963" y="4321686"/>
                </a:cubicBezTo>
                <a:cubicBezTo>
                  <a:pt x="9890712" y="4325592"/>
                  <a:pt x="9885913" y="4329741"/>
                  <a:pt x="9882564" y="4334131"/>
                </a:cubicBezTo>
                <a:lnTo>
                  <a:pt x="9881894" y="4317388"/>
                </a:lnTo>
                <a:lnTo>
                  <a:pt x="9864035" y="4317388"/>
                </a:lnTo>
                <a:lnTo>
                  <a:pt x="9864035" y="4426107"/>
                </a:lnTo>
                <a:lnTo>
                  <a:pt x="9882676" y="4426107"/>
                </a:lnTo>
                <a:lnTo>
                  <a:pt x="9882676" y="4349089"/>
                </a:lnTo>
                <a:cubicBezTo>
                  <a:pt x="9886024" y="4344698"/>
                  <a:pt x="9890452" y="4340661"/>
                  <a:pt x="9895959" y="4336978"/>
                </a:cubicBezTo>
                <a:cubicBezTo>
                  <a:pt x="9901465" y="4333294"/>
                  <a:pt x="9908274" y="4331453"/>
                  <a:pt x="9916385" y="4331453"/>
                </a:cubicBezTo>
                <a:cubicBezTo>
                  <a:pt x="9921818" y="4331453"/>
                  <a:pt x="9925966" y="4332625"/>
                  <a:pt x="9928831" y="4334969"/>
                </a:cubicBezTo>
                <a:cubicBezTo>
                  <a:pt x="9931696" y="4337313"/>
                  <a:pt x="9933686" y="4340531"/>
                  <a:pt x="9934803" y="4344624"/>
                </a:cubicBezTo>
                <a:cubicBezTo>
                  <a:pt x="9935919" y="4348717"/>
                  <a:pt x="9936477" y="4353405"/>
                  <a:pt x="9936477" y="4358688"/>
                </a:cubicBezTo>
                <a:lnTo>
                  <a:pt x="9936477" y="4426107"/>
                </a:lnTo>
                <a:lnTo>
                  <a:pt x="9955118" y="4426107"/>
                </a:lnTo>
                <a:lnTo>
                  <a:pt x="9955118" y="4356009"/>
                </a:lnTo>
                <a:cubicBezTo>
                  <a:pt x="9955118" y="4343284"/>
                  <a:pt x="9952402" y="4333406"/>
                  <a:pt x="9946970" y="4326374"/>
                </a:cubicBezTo>
                <a:cubicBezTo>
                  <a:pt x="9941537" y="4319342"/>
                  <a:pt x="9932868" y="4315826"/>
                  <a:pt x="9920962" y="4315826"/>
                </a:cubicBezTo>
                <a:close/>
                <a:moveTo>
                  <a:pt x="8997037" y="4315826"/>
                </a:moveTo>
                <a:cubicBezTo>
                  <a:pt x="8987288" y="4315826"/>
                  <a:pt x="8979289" y="4317779"/>
                  <a:pt x="8973038" y="4321686"/>
                </a:cubicBezTo>
                <a:cubicBezTo>
                  <a:pt x="8966788" y="4325592"/>
                  <a:pt x="8961988" y="4329741"/>
                  <a:pt x="8958639" y="4334131"/>
                </a:cubicBezTo>
                <a:lnTo>
                  <a:pt x="8957970" y="4317388"/>
                </a:lnTo>
                <a:lnTo>
                  <a:pt x="8940110" y="4317388"/>
                </a:lnTo>
                <a:lnTo>
                  <a:pt x="8940110" y="4426107"/>
                </a:lnTo>
                <a:lnTo>
                  <a:pt x="8958751" y="4426107"/>
                </a:lnTo>
                <a:lnTo>
                  <a:pt x="8958751" y="4349089"/>
                </a:lnTo>
                <a:cubicBezTo>
                  <a:pt x="8962100" y="4344698"/>
                  <a:pt x="8966527" y="4340661"/>
                  <a:pt x="8972034" y="4336978"/>
                </a:cubicBezTo>
                <a:cubicBezTo>
                  <a:pt x="8977540" y="4333294"/>
                  <a:pt x="8984349" y="4331453"/>
                  <a:pt x="8992460" y="4331453"/>
                </a:cubicBezTo>
                <a:cubicBezTo>
                  <a:pt x="8997892" y="4331453"/>
                  <a:pt x="9002041" y="4332625"/>
                  <a:pt x="9004906" y="4334969"/>
                </a:cubicBezTo>
                <a:cubicBezTo>
                  <a:pt x="9007771" y="4337313"/>
                  <a:pt x="9009762" y="4340531"/>
                  <a:pt x="9010878" y="4344624"/>
                </a:cubicBezTo>
                <a:cubicBezTo>
                  <a:pt x="9011994" y="4348717"/>
                  <a:pt x="9012552" y="4353405"/>
                  <a:pt x="9012552" y="4358688"/>
                </a:cubicBezTo>
                <a:lnTo>
                  <a:pt x="9012552" y="4426107"/>
                </a:lnTo>
                <a:lnTo>
                  <a:pt x="9031193" y="4426107"/>
                </a:lnTo>
                <a:lnTo>
                  <a:pt x="9031193" y="4356009"/>
                </a:lnTo>
                <a:cubicBezTo>
                  <a:pt x="9031193" y="4343284"/>
                  <a:pt x="9028477" y="4333406"/>
                  <a:pt x="9023044" y="4326374"/>
                </a:cubicBezTo>
                <a:cubicBezTo>
                  <a:pt x="9017612" y="4319342"/>
                  <a:pt x="9008943" y="4315826"/>
                  <a:pt x="8997037" y="4315826"/>
                </a:cubicBezTo>
                <a:close/>
                <a:moveTo>
                  <a:pt x="8367159" y="4315826"/>
                </a:moveTo>
                <a:cubicBezTo>
                  <a:pt x="8357932" y="4315826"/>
                  <a:pt x="8350230" y="4317779"/>
                  <a:pt x="8344053" y="4321686"/>
                </a:cubicBezTo>
                <a:cubicBezTo>
                  <a:pt x="8337877" y="4325592"/>
                  <a:pt x="8333189" y="4329741"/>
                  <a:pt x="8329989" y="4334131"/>
                </a:cubicBezTo>
                <a:lnTo>
                  <a:pt x="8329320" y="4317388"/>
                </a:lnTo>
                <a:lnTo>
                  <a:pt x="8311460" y="4317388"/>
                </a:lnTo>
                <a:lnTo>
                  <a:pt x="8311460" y="4426107"/>
                </a:lnTo>
                <a:lnTo>
                  <a:pt x="8330101" y="4426107"/>
                </a:lnTo>
                <a:lnTo>
                  <a:pt x="8330101" y="4349089"/>
                </a:lnTo>
                <a:cubicBezTo>
                  <a:pt x="8333301" y="4344698"/>
                  <a:pt x="8337542" y="4340661"/>
                  <a:pt x="8342826" y="4336978"/>
                </a:cubicBezTo>
                <a:cubicBezTo>
                  <a:pt x="8348109" y="4333294"/>
                  <a:pt x="8354583" y="4331453"/>
                  <a:pt x="8362248" y="4331453"/>
                </a:cubicBezTo>
                <a:cubicBezTo>
                  <a:pt x="8367680" y="4331453"/>
                  <a:pt x="8371847" y="4332625"/>
                  <a:pt x="8374749" y="4334969"/>
                </a:cubicBezTo>
                <a:cubicBezTo>
                  <a:pt x="8377652" y="4337313"/>
                  <a:pt x="8379642" y="4340531"/>
                  <a:pt x="8380721" y="4344624"/>
                </a:cubicBezTo>
                <a:cubicBezTo>
                  <a:pt x="8381800" y="4348717"/>
                  <a:pt x="8382340" y="4353405"/>
                  <a:pt x="8382340" y="4358688"/>
                </a:cubicBezTo>
                <a:lnTo>
                  <a:pt x="8382340" y="4426107"/>
                </a:lnTo>
                <a:lnTo>
                  <a:pt x="8401092" y="4426107"/>
                </a:lnTo>
                <a:lnTo>
                  <a:pt x="8401092" y="4356009"/>
                </a:lnTo>
                <a:lnTo>
                  <a:pt x="8400028" y="4346940"/>
                </a:lnTo>
                <a:lnTo>
                  <a:pt x="8400422" y="4348865"/>
                </a:lnTo>
                <a:cubicBezTo>
                  <a:pt x="8403845" y="4344475"/>
                  <a:pt x="8408198" y="4340475"/>
                  <a:pt x="8413482" y="4336866"/>
                </a:cubicBezTo>
                <a:cubicBezTo>
                  <a:pt x="8418765" y="4333257"/>
                  <a:pt x="8425276" y="4331453"/>
                  <a:pt x="8433015" y="4331453"/>
                </a:cubicBezTo>
                <a:cubicBezTo>
                  <a:pt x="8438373" y="4331453"/>
                  <a:pt x="8442503" y="4332625"/>
                  <a:pt x="8445405" y="4334969"/>
                </a:cubicBezTo>
                <a:cubicBezTo>
                  <a:pt x="8448308" y="4337313"/>
                  <a:pt x="8450298" y="4340531"/>
                  <a:pt x="8451377" y="4344624"/>
                </a:cubicBezTo>
                <a:cubicBezTo>
                  <a:pt x="8452456" y="4348717"/>
                  <a:pt x="8452996" y="4353405"/>
                  <a:pt x="8452996" y="4358688"/>
                </a:cubicBezTo>
                <a:lnTo>
                  <a:pt x="8452996" y="4426107"/>
                </a:lnTo>
                <a:lnTo>
                  <a:pt x="8471636" y="4426107"/>
                </a:lnTo>
                <a:lnTo>
                  <a:pt x="8471636" y="4356009"/>
                </a:lnTo>
                <a:cubicBezTo>
                  <a:pt x="8471636" y="4343359"/>
                  <a:pt x="8468995" y="4333499"/>
                  <a:pt x="8463711" y="4326430"/>
                </a:cubicBezTo>
                <a:cubicBezTo>
                  <a:pt x="8458428" y="4319360"/>
                  <a:pt x="8449759" y="4315826"/>
                  <a:pt x="8437704" y="4315826"/>
                </a:cubicBezTo>
                <a:cubicBezTo>
                  <a:pt x="8428476" y="4315826"/>
                  <a:pt x="8420570" y="4317872"/>
                  <a:pt x="8413984" y="4321965"/>
                </a:cubicBezTo>
                <a:cubicBezTo>
                  <a:pt x="8407398" y="4326058"/>
                  <a:pt x="8401948" y="4330485"/>
                  <a:pt x="8397632" y="4335248"/>
                </a:cubicBezTo>
                <a:lnTo>
                  <a:pt x="8397894" y="4336527"/>
                </a:lnTo>
                <a:lnTo>
                  <a:pt x="8393167" y="4326430"/>
                </a:lnTo>
                <a:cubicBezTo>
                  <a:pt x="8387884" y="4319360"/>
                  <a:pt x="8379214" y="4315826"/>
                  <a:pt x="8367159" y="4315826"/>
                </a:cubicBezTo>
                <a:close/>
                <a:moveTo>
                  <a:pt x="7949287" y="4315826"/>
                </a:moveTo>
                <a:cubicBezTo>
                  <a:pt x="7939539" y="4315826"/>
                  <a:pt x="7931539" y="4317779"/>
                  <a:pt x="7925288" y="4321686"/>
                </a:cubicBezTo>
                <a:cubicBezTo>
                  <a:pt x="7919038" y="4325592"/>
                  <a:pt x="7914238" y="4329741"/>
                  <a:pt x="7910889" y="4334131"/>
                </a:cubicBezTo>
                <a:lnTo>
                  <a:pt x="7910219" y="4317388"/>
                </a:lnTo>
                <a:lnTo>
                  <a:pt x="7892360" y="4317388"/>
                </a:lnTo>
                <a:lnTo>
                  <a:pt x="7892360" y="4426107"/>
                </a:lnTo>
                <a:lnTo>
                  <a:pt x="7911001" y="4426107"/>
                </a:lnTo>
                <a:lnTo>
                  <a:pt x="7911001" y="4349089"/>
                </a:lnTo>
                <a:cubicBezTo>
                  <a:pt x="7914349" y="4344698"/>
                  <a:pt x="7918777" y="4340661"/>
                  <a:pt x="7924284" y="4336978"/>
                </a:cubicBezTo>
                <a:cubicBezTo>
                  <a:pt x="7929790" y="4333294"/>
                  <a:pt x="7936599" y="4331453"/>
                  <a:pt x="7944710" y="4331453"/>
                </a:cubicBezTo>
                <a:cubicBezTo>
                  <a:pt x="7950143" y="4331453"/>
                  <a:pt x="7954291" y="4332625"/>
                  <a:pt x="7957156" y="4334969"/>
                </a:cubicBezTo>
                <a:cubicBezTo>
                  <a:pt x="7960021" y="4337313"/>
                  <a:pt x="7962012" y="4340531"/>
                  <a:pt x="7963128" y="4344624"/>
                </a:cubicBezTo>
                <a:cubicBezTo>
                  <a:pt x="7964244" y="4348717"/>
                  <a:pt x="7964802" y="4353405"/>
                  <a:pt x="7964802" y="4358688"/>
                </a:cubicBezTo>
                <a:lnTo>
                  <a:pt x="7964802" y="4426107"/>
                </a:lnTo>
                <a:lnTo>
                  <a:pt x="7983443" y="4426107"/>
                </a:lnTo>
                <a:lnTo>
                  <a:pt x="7983443" y="4356009"/>
                </a:lnTo>
                <a:cubicBezTo>
                  <a:pt x="7983443" y="4343284"/>
                  <a:pt x="7980727" y="4333406"/>
                  <a:pt x="7975295" y="4326374"/>
                </a:cubicBezTo>
                <a:cubicBezTo>
                  <a:pt x="7969862" y="4319342"/>
                  <a:pt x="7961193" y="4315826"/>
                  <a:pt x="7949287" y="4315826"/>
                </a:cubicBezTo>
                <a:close/>
                <a:moveTo>
                  <a:pt x="7596862" y="4315826"/>
                </a:moveTo>
                <a:cubicBezTo>
                  <a:pt x="7587114" y="4315826"/>
                  <a:pt x="7579114" y="4317779"/>
                  <a:pt x="7572863" y="4321686"/>
                </a:cubicBezTo>
                <a:cubicBezTo>
                  <a:pt x="7566612" y="4325592"/>
                  <a:pt x="7561813" y="4329741"/>
                  <a:pt x="7558464" y="4334131"/>
                </a:cubicBezTo>
                <a:lnTo>
                  <a:pt x="7557794" y="4317388"/>
                </a:lnTo>
                <a:lnTo>
                  <a:pt x="7539935" y="4317388"/>
                </a:lnTo>
                <a:lnTo>
                  <a:pt x="7539935" y="4426107"/>
                </a:lnTo>
                <a:lnTo>
                  <a:pt x="7558576" y="4426107"/>
                </a:lnTo>
                <a:lnTo>
                  <a:pt x="7558576" y="4349089"/>
                </a:lnTo>
                <a:cubicBezTo>
                  <a:pt x="7561924" y="4344698"/>
                  <a:pt x="7566352" y="4340661"/>
                  <a:pt x="7571859" y="4336978"/>
                </a:cubicBezTo>
                <a:cubicBezTo>
                  <a:pt x="7577365" y="4333294"/>
                  <a:pt x="7584174" y="4331453"/>
                  <a:pt x="7592285" y="4331453"/>
                </a:cubicBezTo>
                <a:cubicBezTo>
                  <a:pt x="7597718" y="4331453"/>
                  <a:pt x="7601866" y="4332625"/>
                  <a:pt x="7604731" y="4334969"/>
                </a:cubicBezTo>
                <a:cubicBezTo>
                  <a:pt x="7607596" y="4337313"/>
                  <a:pt x="7609587" y="4340531"/>
                  <a:pt x="7610703" y="4344624"/>
                </a:cubicBezTo>
                <a:cubicBezTo>
                  <a:pt x="7611819" y="4348717"/>
                  <a:pt x="7612377" y="4353405"/>
                  <a:pt x="7612377" y="4358688"/>
                </a:cubicBezTo>
                <a:lnTo>
                  <a:pt x="7612377" y="4426107"/>
                </a:lnTo>
                <a:lnTo>
                  <a:pt x="7631018" y="4426107"/>
                </a:lnTo>
                <a:lnTo>
                  <a:pt x="7631018" y="4356009"/>
                </a:lnTo>
                <a:cubicBezTo>
                  <a:pt x="7631018" y="4343284"/>
                  <a:pt x="7628302" y="4333406"/>
                  <a:pt x="7622870" y="4326374"/>
                </a:cubicBezTo>
                <a:cubicBezTo>
                  <a:pt x="7617437" y="4319342"/>
                  <a:pt x="7608768" y="4315826"/>
                  <a:pt x="7596862" y="4315826"/>
                </a:cubicBezTo>
                <a:close/>
                <a:moveTo>
                  <a:pt x="10526134" y="4315491"/>
                </a:moveTo>
                <a:cubicBezTo>
                  <a:pt x="10514972" y="4315491"/>
                  <a:pt x="10505764" y="4317872"/>
                  <a:pt x="10498508" y="4322634"/>
                </a:cubicBezTo>
                <a:cubicBezTo>
                  <a:pt x="10491252" y="4327397"/>
                  <a:pt x="10485858" y="4334001"/>
                  <a:pt x="10482322" y="4342447"/>
                </a:cubicBezTo>
                <a:cubicBezTo>
                  <a:pt x="10478788" y="4350893"/>
                  <a:pt x="10477022" y="4360660"/>
                  <a:pt x="10477022" y="4371748"/>
                </a:cubicBezTo>
                <a:cubicBezTo>
                  <a:pt x="10477022" y="4382389"/>
                  <a:pt x="10478844" y="4391970"/>
                  <a:pt x="10482490" y="4400490"/>
                </a:cubicBezTo>
                <a:cubicBezTo>
                  <a:pt x="10486136" y="4409011"/>
                  <a:pt x="10491736" y="4415745"/>
                  <a:pt x="10499290" y="4420694"/>
                </a:cubicBezTo>
                <a:cubicBezTo>
                  <a:pt x="10506842" y="4425642"/>
                  <a:pt x="10516534" y="4428116"/>
                  <a:pt x="10528366" y="4428116"/>
                </a:cubicBezTo>
                <a:cubicBezTo>
                  <a:pt x="10537520" y="4428116"/>
                  <a:pt x="10545444" y="4426610"/>
                  <a:pt x="10552142" y="4423596"/>
                </a:cubicBezTo>
                <a:cubicBezTo>
                  <a:pt x="10558840" y="4420582"/>
                  <a:pt x="10564048" y="4416303"/>
                  <a:pt x="10567768" y="4410759"/>
                </a:cubicBezTo>
                <a:cubicBezTo>
                  <a:pt x="10571490" y="4405215"/>
                  <a:pt x="10573462" y="4398611"/>
                  <a:pt x="10573684" y="4390947"/>
                </a:cubicBezTo>
                <a:lnTo>
                  <a:pt x="10555268" y="4390947"/>
                </a:lnTo>
                <a:cubicBezTo>
                  <a:pt x="10555044" y="4398314"/>
                  <a:pt x="10552588" y="4403950"/>
                  <a:pt x="10547900" y="4407857"/>
                </a:cubicBezTo>
                <a:cubicBezTo>
                  <a:pt x="10543212" y="4411764"/>
                  <a:pt x="10536702" y="4413717"/>
                  <a:pt x="10528366" y="4413717"/>
                </a:cubicBezTo>
                <a:cubicBezTo>
                  <a:pt x="10520554" y="4413717"/>
                  <a:pt x="10514266" y="4411931"/>
                  <a:pt x="10509502" y="4408359"/>
                </a:cubicBezTo>
                <a:cubicBezTo>
                  <a:pt x="10504740" y="4404788"/>
                  <a:pt x="10501262" y="4400044"/>
                  <a:pt x="10499066" y="4394128"/>
                </a:cubicBezTo>
                <a:cubicBezTo>
                  <a:pt x="10496870" y="4388212"/>
                  <a:pt x="10495736" y="4381719"/>
                  <a:pt x="10495662" y="4374650"/>
                </a:cubicBezTo>
                <a:lnTo>
                  <a:pt x="10573126" y="4374650"/>
                </a:lnTo>
                <a:cubicBezTo>
                  <a:pt x="10573276" y="4373980"/>
                  <a:pt x="10573386" y="4372883"/>
                  <a:pt x="10573462" y="4371357"/>
                </a:cubicBezTo>
                <a:cubicBezTo>
                  <a:pt x="10573536" y="4369832"/>
                  <a:pt x="10573574" y="4368511"/>
                  <a:pt x="10573574" y="4367395"/>
                </a:cubicBezTo>
                <a:cubicBezTo>
                  <a:pt x="10573574" y="4350651"/>
                  <a:pt x="10569368" y="4337815"/>
                  <a:pt x="10560960" y="4328885"/>
                </a:cubicBezTo>
                <a:cubicBezTo>
                  <a:pt x="10552552" y="4319956"/>
                  <a:pt x="10540942" y="4315491"/>
                  <a:pt x="10526134" y="4315491"/>
                </a:cubicBezTo>
                <a:close/>
                <a:moveTo>
                  <a:pt x="10326779" y="4315491"/>
                </a:moveTo>
                <a:cubicBezTo>
                  <a:pt x="10318072" y="4315491"/>
                  <a:pt x="10310352" y="4316756"/>
                  <a:pt x="10303618" y="4319286"/>
                </a:cubicBezTo>
                <a:cubicBezTo>
                  <a:pt x="10296883" y="4321816"/>
                  <a:pt x="10291600" y="4325834"/>
                  <a:pt x="10287767" y="4331341"/>
                </a:cubicBezTo>
                <a:cubicBezTo>
                  <a:pt x="10283935" y="4336848"/>
                  <a:pt x="10282019" y="4344066"/>
                  <a:pt x="10282019" y="4352995"/>
                </a:cubicBezTo>
                <a:lnTo>
                  <a:pt x="10300102" y="4352995"/>
                </a:lnTo>
                <a:cubicBezTo>
                  <a:pt x="10300102" y="4344810"/>
                  <a:pt x="10302669" y="4338820"/>
                  <a:pt x="10307803" y="4335024"/>
                </a:cubicBezTo>
                <a:cubicBezTo>
                  <a:pt x="10312938" y="4331229"/>
                  <a:pt x="10319263" y="4329332"/>
                  <a:pt x="10326779" y="4329332"/>
                </a:cubicBezTo>
                <a:cubicBezTo>
                  <a:pt x="10333848" y="4329332"/>
                  <a:pt x="10339690" y="4331062"/>
                  <a:pt x="10344304" y="4334522"/>
                </a:cubicBezTo>
                <a:cubicBezTo>
                  <a:pt x="10348918" y="4337982"/>
                  <a:pt x="10351224" y="4344363"/>
                  <a:pt x="10351224" y="4353665"/>
                </a:cubicBezTo>
                <a:lnTo>
                  <a:pt x="10351224" y="4361255"/>
                </a:lnTo>
                <a:cubicBezTo>
                  <a:pt x="10336266" y="4361404"/>
                  <a:pt x="10323207" y="4362390"/>
                  <a:pt x="10312045" y="4364213"/>
                </a:cubicBezTo>
                <a:cubicBezTo>
                  <a:pt x="10300883" y="4366036"/>
                  <a:pt x="10292251" y="4369478"/>
                  <a:pt x="10286149" y="4374538"/>
                </a:cubicBezTo>
                <a:cubicBezTo>
                  <a:pt x="10280047" y="4379598"/>
                  <a:pt x="10276996" y="4387003"/>
                  <a:pt x="10276996" y="4396751"/>
                </a:cubicBezTo>
                <a:cubicBezTo>
                  <a:pt x="10276996" y="4403597"/>
                  <a:pt x="10278540" y="4409345"/>
                  <a:pt x="10281628" y="4413996"/>
                </a:cubicBezTo>
                <a:cubicBezTo>
                  <a:pt x="10284716" y="4418647"/>
                  <a:pt x="10288846" y="4422163"/>
                  <a:pt x="10294018" y="4424545"/>
                </a:cubicBezTo>
                <a:cubicBezTo>
                  <a:pt x="10299190" y="4426926"/>
                  <a:pt x="10304901" y="4428116"/>
                  <a:pt x="10311152" y="4428116"/>
                </a:cubicBezTo>
                <a:cubicBezTo>
                  <a:pt x="10319933" y="4428116"/>
                  <a:pt x="10327616" y="4426423"/>
                  <a:pt x="10334202" y="4423038"/>
                </a:cubicBezTo>
                <a:cubicBezTo>
                  <a:pt x="10340788" y="4419652"/>
                  <a:pt x="10346574" y="4415168"/>
                  <a:pt x="10351558" y="4409587"/>
                </a:cubicBezTo>
                <a:lnTo>
                  <a:pt x="10352340" y="4426107"/>
                </a:lnTo>
                <a:lnTo>
                  <a:pt x="10369754" y="4426107"/>
                </a:lnTo>
                <a:lnTo>
                  <a:pt x="10369754" y="4353442"/>
                </a:lnTo>
                <a:cubicBezTo>
                  <a:pt x="10369754" y="4345628"/>
                  <a:pt x="10368562" y="4339247"/>
                  <a:pt x="10366182" y="4334299"/>
                </a:cubicBezTo>
                <a:cubicBezTo>
                  <a:pt x="10363800" y="4329350"/>
                  <a:pt x="10360582" y="4325499"/>
                  <a:pt x="10356526" y="4322746"/>
                </a:cubicBezTo>
                <a:cubicBezTo>
                  <a:pt x="10352470" y="4319993"/>
                  <a:pt x="10347894" y="4318095"/>
                  <a:pt x="10342796" y="4317053"/>
                </a:cubicBezTo>
                <a:cubicBezTo>
                  <a:pt x="10337700" y="4316012"/>
                  <a:pt x="10332360" y="4315491"/>
                  <a:pt x="10326779" y="4315491"/>
                </a:cubicBezTo>
                <a:close/>
                <a:moveTo>
                  <a:pt x="10154659" y="4315491"/>
                </a:moveTo>
                <a:cubicBezTo>
                  <a:pt x="10143497" y="4315491"/>
                  <a:pt x="10134288" y="4317872"/>
                  <a:pt x="10127033" y="4322634"/>
                </a:cubicBezTo>
                <a:cubicBezTo>
                  <a:pt x="10119778" y="4327397"/>
                  <a:pt x="10114382" y="4334001"/>
                  <a:pt x="10110848" y="4342447"/>
                </a:cubicBezTo>
                <a:cubicBezTo>
                  <a:pt x="10107313" y="4350893"/>
                  <a:pt x="10105546" y="4360660"/>
                  <a:pt x="10105546" y="4371748"/>
                </a:cubicBezTo>
                <a:cubicBezTo>
                  <a:pt x="10105546" y="4382389"/>
                  <a:pt x="10107369" y="4391970"/>
                  <a:pt x="10111015" y="4400490"/>
                </a:cubicBezTo>
                <a:cubicBezTo>
                  <a:pt x="10114662" y="4409011"/>
                  <a:pt x="10120261" y="4415745"/>
                  <a:pt x="10127814" y="4420694"/>
                </a:cubicBezTo>
                <a:cubicBezTo>
                  <a:pt x="10135367" y="4425642"/>
                  <a:pt x="10145060" y="4428116"/>
                  <a:pt x="10156892" y="4428116"/>
                </a:cubicBezTo>
                <a:cubicBezTo>
                  <a:pt x="10166044" y="4428116"/>
                  <a:pt x="10173970" y="4426610"/>
                  <a:pt x="10180667" y="4423596"/>
                </a:cubicBezTo>
                <a:cubicBezTo>
                  <a:pt x="10187364" y="4420582"/>
                  <a:pt x="10192573" y="4416303"/>
                  <a:pt x="10196294" y="4410759"/>
                </a:cubicBezTo>
                <a:cubicBezTo>
                  <a:pt x="10200014" y="4405215"/>
                  <a:pt x="10201986" y="4398611"/>
                  <a:pt x="10202210" y="4390947"/>
                </a:cubicBezTo>
                <a:lnTo>
                  <a:pt x="10183792" y="4390947"/>
                </a:lnTo>
                <a:cubicBezTo>
                  <a:pt x="10183569" y="4398314"/>
                  <a:pt x="10181113" y="4403950"/>
                  <a:pt x="10176425" y="4407857"/>
                </a:cubicBezTo>
                <a:cubicBezTo>
                  <a:pt x="10171737" y="4411764"/>
                  <a:pt x="10165226" y="4413717"/>
                  <a:pt x="10156892" y="4413717"/>
                </a:cubicBezTo>
                <a:cubicBezTo>
                  <a:pt x="10149078" y="4413717"/>
                  <a:pt x="10142790" y="4411931"/>
                  <a:pt x="10138028" y="4408359"/>
                </a:cubicBezTo>
                <a:cubicBezTo>
                  <a:pt x="10133265" y="4404788"/>
                  <a:pt x="10129786" y="4400044"/>
                  <a:pt x="10127591" y="4394128"/>
                </a:cubicBezTo>
                <a:cubicBezTo>
                  <a:pt x="10125396" y="4388212"/>
                  <a:pt x="10124261" y="4381719"/>
                  <a:pt x="10124186" y="4374650"/>
                </a:cubicBezTo>
                <a:lnTo>
                  <a:pt x="10201652" y="4374650"/>
                </a:lnTo>
                <a:cubicBezTo>
                  <a:pt x="10201800" y="4373980"/>
                  <a:pt x="10201912" y="4372883"/>
                  <a:pt x="10201986" y="4371357"/>
                </a:cubicBezTo>
                <a:cubicBezTo>
                  <a:pt x="10202061" y="4369832"/>
                  <a:pt x="10202098" y="4368511"/>
                  <a:pt x="10202098" y="4367395"/>
                </a:cubicBezTo>
                <a:cubicBezTo>
                  <a:pt x="10202098" y="4350651"/>
                  <a:pt x="10197894" y="4337815"/>
                  <a:pt x="10189485" y="4328885"/>
                </a:cubicBezTo>
                <a:cubicBezTo>
                  <a:pt x="10181076" y="4319956"/>
                  <a:pt x="10169468" y="4315491"/>
                  <a:pt x="10154659" y="4315491"/>
                </a:cubicBezTo>
                <a:close/>
                <a:moveTo>
                  <a:pt x="10032062" y="4315491"/>
                </a:moveTo>
                <a:cubicBezTo>
                  <a:pt x="10022016" y="4315491"/>
                  <a:pt x="10013217" y="4317593"/>
                  <a:pt x="10005664" y="4321797"/>
                </a:cubicBezTo>
                <a:cubicBezTo>
                  <a:pt x="9998110" y="4326002"/>
                  <a:pt x="9992232" y="4332290"/>
                  <a:pt x="9988028" y="4340661"/>
                </a:cubicBezTo>
                <a:cubicBezTo>
                  <a:pt x="9983823" y="4349033"/>
                  <a:pt x="9981721" y="4359469"/>
                  <a:pt x="9981721" y="4371971"/>
                </a:cubicBezTo>
                <a:cubicBezTo>
                  <a:pt x="9981721" y="4384473"/>
                  <a:pt x="9983860" y="4394872"/>
                  <a:pt x="9988139" y="4403169"/>
                </a:cubicBezTo>
                <a:cubicBezTo>
                  <a:pt x="9992418" y="4411466"/>
                  <a:pt x="9998352" y="4417680"/>
                  <a:pt x="10005943" y="4421810"/>
                </a:cubicBezTo>
                <a:cubicBezTo>
                  <a:pt x="10013533" y="4425940"/>
                  <a:pt x="10022239" y="4428005"/>
                  <a:pt x="10032062" y="4428005"/>
                </a:cubicBezTo>
                <a:cubicBezTo>
                  <a:pt x="10040620" y="4428005"/>
                  <a:pt x="10048340" y="4426554"/>
                  <a:pt x="10055224" y="4423652"/>
                </a:cubicBezTo>
                <a:cubicBezTo>
                  <a:pt x="10062107" y="4420749"/>
                  <a:pt x="10067576" y="4416378"/>
                  <a:pt x="10071632" y="4410536"/>
                </a:cubicBezTo>
                <a:cubicBezTo>
                  <a:pt x="10075687" y="4404695"/>
                  <a:pt x="10077827" y="4397383"/>
                  <a:pt x="10078050" y="4388603"/>
                </a:cubicBezTo>
                <a:lnTo>
                  <a:pt x="10059632" y="4388603"/>
                </a:lnTo>
                <a:cubicBezTo>
                  <a:pt x="10059409" y="4396565"/>
                  <a:pt x="10056805" y="4402611"/>
                  <a:pt x="10051819" y="4406741"/>
                </a:cubicBezTo>
                <a:cubicBezTo>
                  <a:pt x="10046833" y="4410871"/>
                  <a:pt x="10040359" y="4412936"/>
                  <a:pt x="10032397" y="4412936"/>
                </a:cubicBezTo>
                <a:cubicBezTo>
                  <a:pt x="10025402" y="4412936"/>
                  <a:pt x="10019560" y="4411317"/>
                  <a:pt x="10014872" y="4408080"/>
                </a:cubicBezTo>
                <a:cubicBezTo>
                  <a:pt x="10010184" y="4404843"/>
                  <a:pt x="10006687" y="4400193"/>
                  <a:pt x="10004380" y="4394128"/>
                </a:cubicBezTo>
                <a:cubicBezTo>
                  <a:pt x="10002073" y="4388063"/>
                  <a:pt x="10000920" y="4380677"/>
                  <a:pt x="10000920" y="4371971"/>
                </a:cubicBezTo>
                <a:cubicBezTo>
                  <a:pt x="10000920" y="4358874"/>
                  <a:pt x="10003524" y="4348698"/>
                  <a:pt x="10008733" y="4341443"/>
                </a:cubicBezTo>
                <a:cubicBezTo>
                  <a:pt x="10013942" y="4334187"/>
                  <a:pt x="10021830" y="4330560"/>
                  <a:pt x="10032397" y="4330560"/>
                </a:cubicBezTo>
                <a:cubicBezTo>
                  <a:pt x="10040359" y="4330560"/>
                  <a:pt x="10046647" y="4332569"/>
                  <a:pt x="10051261" y="4336587"/>
                </a:cubicBezTo>
                <a:cubicBezTo>
                  <a:pt x="10055874" y="4340605"/>
                  <a:pt x="10058404" y="4346112"/>
                  <a:pt x="10058851" y="4353107"/>
                </a:cubicBezTo>
                <a:lnTo>
                  <a:pt x="10077268" y="4353107"/>
                </a:lnTo>
                <a:cubicBezTo>
                  <a:pt x="10077045" y="4344624"/>
                  <a:pt x="10074924" y="4337610"/>
                  <a:pt x="10070906" y="4332066"/>
                </a:cubicBezTo>
                <a:cubicBezTo>
                  <a:pt x="10066888" y="4326523"/>
                  <a:pt x="10061511" y="4322374"/>
                  <a:pt x="10054777" y="4319621"/>
                </a:cubicBezTo>
                <a:cubicBezTo>
                  <a:pt x="10048042" y="4316867"/>
                  <a:pt x="10040471" y="4315491"/>
                  <a:pt x="10032062" y="4315491"/>
                </a:cubicBezTo>
                <a:close/>
                <a:moveTo>
                  <a:pt x="9783854" y="4315491"/>
                </a:moveTo>
                <a:cubicBezTo>
                  <a:pt x="9775148" y="4315491"/>
                  <a:pt x="9767427" y="4316756"/>
                  <a:pt x="9760692" y="4319286"/>
                </a:cubicBezTo>
                <a:cubicBezTo>
                  <a:pt x="9753958" y="4321816"/>
                  <a:pt x="9748675" y="4325834"/>
                  <a:pt x="9744842" y="4331341"/>
                </a:cubicBezTo>
                <a:cubicBezTo>
                  <a:pt x="9741010" y="4336848"/>
                  <a:pt x="9739094" y="4344066"/>
                  <a:pt x="9739094" y="4352995"/>
                </a:cubicBezTo>
                <a:lnTo>
                  <a:pt x="9757176" y="4352995"/>
                </a:lnTo>
                <a:cubicBezTo>
                  <a:pt x="9757176" y="4344810"/>
                  <a:pt x="9759744" y="4338820"/>
                  <a:pt x="9764878" y="4335024"/>
                </a:cubicBezTo>
                <a:cubicBezTo>
                  <a:pt x="9770013" y="4331229"/>
                  <a:pt x="9776338" y="4329332"/>
                  <a:pt x="9783854" y="4329332"/>
                </a:cubicBezTo>
                <a:cubicBezTo>
                  <a:pt x="9790923" y="4329332"/>
                  <a:pt x="9796765" y="4331062"/>
                  <a:pt x="9801378" y="4334522"/>
                </a:cubicBezTo>
                <a:cubicBezTo>
                  <a:pt x="9805992" y="4337982"/>
                  <a:pt x="9808299" y="4344363"/>
                  <a:pt x="9808299" y="4353665"/>
                </a:cubicBezTo>
                <a:lnTo>
                  <a:pt x="9808299" y="4361255"/>
                </a:lnTo>
                <a:cubicBezTo>
                  <a:pt x="9793342" y="4361404"/>
                  <a:pt x="9780282" y="4362390"/>
                  <a:pt x="9769120" y="4364213"/>
                </a:cubicBezTo>
                <a:cubicBezTo>
                  <a:pt x="9757958" y="4366036"/>
                  <a:pt x="9749326" y="4369478"/>
                  <a:pt x="9743224" y="4374538"/>
                </a:cubicBezTo>
                <a:cubicBezTo>
                  <a:pt x="9737122" y="4379598"/>
                  <a:pt x="9734071" y="4387003"/>
                  <a:pt x="9734071" y="4396751"/>
                </a:cubicBezTo>
                <a:cubicBezTo>
                  <a:pt x="9734071" y="4403597"/>
                  <a:pt x="9735615" y="4409345"/>
                  <a:pt x="9738703" y="4413996"/>
                </a:cubicBezTo>
                <a:cubicBezTo>
                  <a:pt x="9741791" y="4418647"/>
                  <a:pt x="9745921" y="4422163"/>
                  <a:pt x="9751093" y="4424545"/>
                </a:cubicBezTo>
                <a:cubicBezTo>
                  <a:pt x="9756265" y="4426926"/>
                  <a:pt x="9761976" y="4428116"/>
                  <a:pt x="9768227" y="4428116"/>
                </a:cubicBezTo>
                <a:cubicBezTo>
                  <a:pt x="9777008" y="4428116"/>
                  <a:pt x="9784691" y="4426423"/>
                  <a:pt x="9791277" y="4423038"/>
                </a:cubicBezTo>
                <a:cubicBezTo>
                  <a:pt x="9797862" y="4419652"/>
                  <a:pt x="9803648" y="4415168"/>
                  <a:pt x="9808634" y="4409587"/>
                </a:cubicBezTo>
                <a:lnTo>
                  <a:pt x="9809415" y="4426107"/>
                </a:lnTo>
                <a:lnTo>
                  <a:pt x="9826828" y="4426107"/>
                </a:lnTo>
                <a:lnTo>
                  <a:pt x="9826828" y="4353442"/>
                </a:lnTo>
                <a:cubicBezTo>
                  <a:pt x="9826828" y="4345628"/>
                  <a:pt x="9825638" y="4339247"/>
                  <a:pt x="9823256" y="4334299"/>
                </a:cubicBezTo>
                <a:cubicBezTo>
                  <a:pt x="9820875" y="4329350"/>
                  <a:pt x="9817656" y="4325499"/>
                  <a:pt x="9813601" y="4322746"/>
                </a:cubicBezTo>
                <a:cubicBezTo>
                  <a:pt x="9809545" y="4319993"/>
                  <a:pt x="9804969" y="4318095"/>
                  <a:pt x="9799872" y="4317053"/>
                </a:cubicBezTo>
                <a:cubicBezTo>
                  <a:pt x="9794774" y="4316012"/>
                  <a:pt x="9789435" y="4315491"/>
                  <a:pt x="9783854" y="4315491"/>
                </a:cubicBezTo>
                <a:close/>
                <a:moveTo>
                  <a:pt x="9108137" y="4315491"/>
                </a:moveTo>
                <a:cubicBezTo>
                  <a:pt x="9098091" y="4315491"/>
                  <a:pt x="9089292" y="4317593"/>
                  <a:pt x="9081738" y="4321797"/>
                </a:cubicBezTo>
                <a:cubicBezTo>
                  <a:pt x="9074186" y="4326002"/>
                  <a:pt x="9068307" y="4332290"/>
                  <a:pt x="9064102" y="4340661"/>
                </a:cubicBezTo>
                <a:cubicBezTo>
                  <a:pt x="9059898" y="4349033"/>
                  <a:pt x="9057796" y="4359469"/>
                  <a:pt x="9057796" y="4371971"/>
                </a:cubicBezTo>
                <a:cubicBezTo>
                  <a:pt x="9057796" y="4384473"/>
                  <a:pt x="9059935" y="4394872"/>
                  <a:pt x="9064214" y="4403169"/>
                </a:cubicBezTo>
                <a:cubicBezTo>
                  <a:pt x="9068493" y="4411466"/>
                  <a:pt x="9074428" y="4417680"/>
                  <a:pt x="9082018" y="4421810"/>
                </a:cubicBezTo>
                <a:cubicBezTo>
                  <a:pt x="9089608" y="4425940"/>
                  <a:pt x="9098314" y="4428005"/>
                  <a:pt x="9108137" y="4428005"/>
                </a:cubicBezTo>
                <a:cubicBezTo>
                  <a:pt x="9116694" y="4428005"/>
                  <a:pt x="9124415" y="4426554"/>
                  <a:pt x="9131298" y="4423652"/>
                </a:cubicBezTo>
                <a:cubicBezTo>
                  <a:pt x="9138182" y="4420749"/>
                  <a:pt x="9143651" y="4416378"/>
                  <a:pt x="9147707" y="4410536"/>
                </a:cubicBezTo>
                <a:cubicBezTo>
                  <a:pt x="9151762" y="4404695"/>
                  <a:pt x="9153902" y="4397383"/>
                  <a:pt x="9154125" y="4388603"/>
                </a:cubicBezTo>
                <a:lnTo>
                  <a:pt x="9135708" y="4388603"/>
                </a:lnTo>
                <a:cubicBezTo>
                  <a:pt x="9135484" y="4396565"/>
                  <a:pt x="9132880" y="4402611"/>
                  <a:pt x="9127894" y="4406741"/>
                </a:cubicBezTo>
                <a:cubicBezTo>
                  <a:pt x="9122908" y="4410871"/>
                  <a:pt x="9116434" y="4412936"/>
                  <a:pt x="9108472" y="4412936"/>
                </a:cubicBezTo>
                <a:cubicBezTo>
                  <a:pt x="9101477" y="4412936"/>
                  <a:pt x="9095636" y="4411317"/>
                  <a:pt x="9090947" y="4408080"/>
                </a:cubicBezTo>
                <a:cubicBezTo>
                  <a:pt x="9086259" y="4404843"/>
                  <a:pt x="9082762" y="4400193"/>
                  <a:pt x="9080455" y="4394128"/>
                </a:cubicBezTo>
                <a:cubicBezTo>
                  <a:pt x="9078148" y="4388063"/>
                  <a:pt x="9076995" y="4380677"/>
                  <a:pt x="9076995" y="4371971"/>
                </a:cubicBezTo>
                <a:cubicBezTo>
                  <a:pt x="9076995" y="4358874"/>
                  <a:pt x="9079599" y="4348698"/>
                  <a:pt x="9084808" y="4341443"/>
                </a:cubicBezTo>
                <a:cubicBezTo>
                  <a:pt x="9090017" y="4334187"/>
                  <a:pt x="9097905" y="4330560"/>
                  <a:pt x="9108472" y="4330560"/>
                </a:cubicBezTo>
                <a:cubicBezTo>
                  <a:pt x="9116434" y="4330560"/>
                  <a:pt x="9122722" y="4332569"/>
                  <a:pt x="9127336" y="4336587"/>
                </a:cubicBezTo>
                <a:cubicBezTo>
                  <a:pt x="9131950" y="4340605"/>
                  <a:pt x="9134480" y="4346112"/>
                  <a:pt x="9134926" y="4353107"/>
                </a:cubicBezTo>
                <a:lnTo>
                  <a:pt x="9153344" y="4353107"/>
                </a:lnTo>
                <a:cubicBezTo>
                  <a:pt x="9153120" y="4344624"/>
                  <a:pt x="9151000" y="4337610"/>
                  <a:pt x="9146981" y="4332066"/>
                </a:cubicBezTo>
                <a:cubicBezTo>
                  <a:pt x="9142963" y="4326523"/>
                  <a:pt x="9137586" y="4322374"/>
                  <a:pt x="9130852" y="4319621"/>
                </a:cubicBezTo>
                <a:cubicBezTo>
                  <a:pt x="9124118" y="4316867"/>
                  <a:pt x="9116546" y="4315491"/>
                  <a:pt x="9108137" y="4315491"/>
                </a:cubicBezTo>
                <a:close/>
                <a:moveTo>
                  <a:pt x="8859259" y="4315491"/>
                </a:moveTo>
                <a:cubicBezTo>
                  <a:pt x="8848097" y="4315491"/>
                  <a:pt x="8838888" y="4317872"/>
                  <a:pt x="8831633" y="4322634"/>
                </a:cubicBezTo>
                <a:cubicBezTo>
                  <a:pt x="8824378" y="4327397"/>
                  <a:pt x="8818982" y="4334001"/>
                  <a:pt x="8815448" y="4342447"/>
                </a:cubicBezTo>
                <a:cubicBezTo>
                  <a:pt x="8811913" y="4350893"/>
                  <a:pt x="8810146" y="4360660"/>
                  <a:pt x="8810146" y="4371748"/>
                </a:cubicBezTo>
                <a:cubicBezTo>
                  <a:pt x="8810146" y="4382389"/>
                  <a:pt x="8811969" y="4391970"/>
                  <a:pt x="8815615" y="4400490"/>
                </a:cubicBezTo>
                <a:cubicBezTo>
                  <a:pt x="8819262" y="4409011"/>
                  <a:pt x="8824861" y="4415745"/>
                  <a:pt x="8832414" y="4420694"/>
                </a:cubicBezTo>
                <a:cubicBezTo>
                  <a:pt x="8839967" y="4425642"/>
                  <a:pt x="8849660" y="4428116"/>
                  <a:pt x="8861492" y="4428116"/>
                </a:cubicBezTo>
                <a:cubicBezTo>
                  <a:pt x="8870644" y="4428116"/>
                  <a:pt x="8878570" y="4426610"/>
                  <a:pt x="8885267" y="4423596"/>
                </a:cubicBezTo>
                <a:cubicBezTo>
                  <a:pt x="8891964" y="4420582"/>
                  <a:pt x="8897173" y="4416303"/>
                  <a:pt x="8900894" y="4410759"/>
                </a:cubicBezTo>
                <a:cubicBezTo>
                  <a:pt x="8904614" y="4405215"/>
                  <a:pt x="8906586" y="4398611"/>
                  <a:pt x="8906810" y="4390947"/>
                </a:cubicBezTo>
                <a:lnTo>
                  <a:pt x="8888392" y="4390947"/>
                </a:lnTo>
                <a:cubicBezTo>
                  <a:pt x="8888169" y="4398314"/>
                  <a:pt x="8885713" y="4403950"/>
                  <a:pt x="8881025" y="4407857"/>
                </a:cubicBezTo>
                <a:cubicBezTo>
                  <a:pt x="8876337" y="4411764"/>
                  <a:pt x="8869826" y="4413717"/>
                  <a:pt x="8861492" y="4413717"/>
                </a:cubicBezTo>
                <a:cubicBezTo>
                  <a:pt x="8853678" y="4413717"/>
                  <a:pt x="8847390" y="4411931"/>
                  <a:pt x="8842628" y="4408359"/>
                </a:cubicBezTo>
                <a:cubicBezTo>
                  <a:pt x="8837865" y="4404788"/>
                  <a:pt x="8834386" y="4400044"/>
                  <a:pt x="8832191" y="4394128"/>
                </a:cubicBezTo>
                <a:cubicBezTo>
                  <a:pt x="8829996" y="4388212"/>
                  <a:pt x="8828861" y="4381719"/>
                  <a:pt x="8828786" y="4374650"/>
                </a:cubicBezTo>
                <a:lnTo>
                  <a:pt x="8906252" y="4374650"/>
                </a:lnTo>
                <a:cubicBezTo>
                  <a:pt x="8906400" y="4373980"/>
                  <a:pt x="8906512" y="4372883"/>
                  <a:pt x="8906586" y="4371357"/>
                </a:cubicBezTo>
                <a:cubicBezTo>
                  <a:pt x="8906661" y="4369832"/>
                  <a:pt x="8906698" y="4368511"/>
                  <a:pt x="8906698" y="4367395"/>
                </a:cubicBezTo>
                <a:cubicBezTo>
                  <a:pt x="8906698" y="4350651"/>
                  <a:pt x="8902494" y="4337815"/>
                  <a:pt x="8894085" y="4328885"/>
                </a:cubicBezTo>
                <a:cubicBezTo>
                  <a:pt x="8885676" y="4319956"/>
                  <a:pt x="8874068" y="4315491"/>
                  <a:pt x="8859259" y="4315491"/>
                </a:cubicBezTo>
                <a:close/>
                <a:moveTo>
                  <a:pt x="8544934" y="4315491"/>
                </a:moveTo>
                <a:cubicBezTo>
                  <a:pt x="8533772" y="4315491"/>
                  <a:pt x="8524563" y="4317872"/>
                  <a:pt x="8517308" y="4322634"/>
                </a:cubicBezTo>
                <a:cubicBezTo>
                  <a:pt x="8510053" y="4327397"/>
                  <a:pt x="8504658" y="4334001"/>
                  <a:pt x="8501123" y="4342447"/>
                </a:cubicBezTo>
                <a:cubicBezTo>
                  <a:pt x="8497588" y="4350893"/>
                  <a:pt x="8495821" y="4360660"/>
                  <a:pt x="8495821" y="4371748"/>
                </a:cubicBezTo>
                <a:cubicBezTo>
                  <a:pt x="8495821" y="4382389"/>
                  <a:pt x="8497644" y="4391970"/>
                  <a:pt x="8501290" y="4400490"/>
                </a:cubicBezTo>
                <a:cubicBezTo>
                  <a:pt x="8504937" y="4409011"/>
                  <a:pt x="8510536" y="4415745"/>
                  <a:pt x="8518089" y="4420694"/>
                </a:cubicBezTo>
                <a:cubicBezTo>
                  <a:pt x="8525642" y="4425642"/>
                  <a:pt x="8535335" y="4428116"/>
                  <a:pt x="8547167" y="4428116"/>
                </a:cubicBezTo>
                <a:cubicBezTo>
                  <a:pt x="8556320" y="4428116"/>
                  <a:pt x="8564245" y="4426610"/>
                  <a:pt x="8570942" y="4423596"/>
                </a:cubicBezTo>
                <a:cubicBezTo>
                  <a:pt x="8577639" y="4420582"/>
                  <a:pt x="8582848" y="4416303"/>
                  <a:pt x="8586569" y="4410759"/>
                </a:cubicBezTo>
                <a:cubicBezTo>
                  <a:pt x="8590290" y="4405215"/>
                  <a:pt x="8592262" y="4398611"/>
                  <a:pt x="8592485" y="4390947"/>
                </a:cubicBezTo>
                <a:lnTo>
                  <a:pt x="8574067" y="4390947"/>
                </a:lnTo>
                <a:cubicBezTo>
                  <a:pt x="8573844" y="4398314"/>
                  <a:pt x="8571388" y="4403950"/>
                  <a:pt x="8566700" y="4407857"/>
                </a:cubicBezTo>
                <a:cubicBezTo>
                  <a:pt x="8562012" y="4411764"/>
                  <a:pt x="8555501" y="4413717"/>
                  <a:pt x="8547167" y="4413717"/>
                </a:cubicBezTo>
                <a:cubicBezTo>
                  <a:pt x="8539353" y="4413717"/>
                  <a:pt x="8533065" y="4411931"/>
                  <a:pt x="8528303" y="4408359"/>
                </a:cubicBezTo>
                <a:cubicBezTo>
                  <a:pt x="8523540" y="4404788"/>
                  <a:pt x="8520061" y="4400044"/>
                  <a:pt x="8517866" y="4394128"/>
                </a:cubicBezTo>
                <a:cubicBezTo>
                  <a:pt x="8515671" y="4388212"/>
                  <a:pt x="8514536" y="4381719"/>
                  <a:pt x="8514462" y="4374650"/>
                </a:cubicBezTo>
                <a:lnTo>
                  <a:pt x="8591927" y="4374650"/>
                </a:lnTo>
                <a:cubicBezTo>
                  <a:pt x="8592076" y="4373980"/>
                  <a:pt x="8592187" y="4372883"/>
                  <a:pt x="8592262" y="4371357"/>
                </a:cubicBezTo>
                <a:cubicBezTo>
                  <a:pt x="8592336" y="4369832"/>
                  <a:pt x="8592373" y="4368511"/>
                  <a:pt x="8592373" y="4367395"/>
                </a:cubicBezTo>
                <a:cubicBezTo>
                  <a:pt x="8592373" y="4350651"/>
                  <a:pt x="8588169" y="4337815"/>
                  <a:pt x="8579760" y="4328885"/>
                </a:cubicBezTo>
                <a:cubicBezTo>
                  <a:pt x="8571351" y="4319956"/>
                  <a:pt x="8559743" y="4315491"/>
                  <a:pt x="8544934" y="4315491"/>
                </a:cubicBezTo>
                <a:close/>
                <a:moveTo>
                  <a:pt x="8230609" y="4315491"/>
                </a:moveTo>
                <a:cubicBezTo>
                  <a:pt x="8219447" y="4315491"/>
                  <a:pt x="8210238" y="4317872"/>
                  <a:pt x="8202983" y="4322634"/>
                </a:cubicBezTo>
                <a:cubicBezTo>
                  <a:pt x="8195728" y="4327397"/>
                  <a:pt x="8190333" y="4334001"/>
                  <a:pt x="8186798" y="4342447"/>
                </a:cubicBezTo>
                <a:cubicBezTo>
                  <a:pt x="8183263" y="4350893"/>
                  <a:pt x="8181496" y="4360660"/>
                  <a:pt x="8181496" y="4371748"/>
                </a:cubicBezTo>
                <a:cubicBezTo>
                  <a:pt x="8181496" y="4382389"/>
                  <a:pt x="8183319" y="4391970"/>
                  <a:pt x="8186965" y="4400490"/>
                </a:cubicBezTo>
                <a:cubicBezTo>
                  <a:pt x="8190612" y="4409011"/>
                  <a:pt x="8196211" y="4415745"/>
                  <a:pt x="8203764" y="4420694"/>
                </a:cubicBezTo>
                <a:cubicBezTo>
                  <a:pt x="8211317" y="4425642"/>
                  <a:pt x="8221010" y="4428116"/>
                  <a:pt x="8232842" y="4428116"/>
                </a:cubicBezTo>
                <a:cubicBezTo>
                  <a:pt x="8241995" y="4428116"/>
                  <a:pt x="8249920" y="4426610"/>
                  <a:pt x="8256617" y="4423596"/>
                </a:cubicBezTo>
                <a:cubicBezTo>
                  <a:pt x="8263314" y="4420582"/>
                  <a:pt x="8268523" y="4416303"/>
                  <a:pt x="8272244" y="4410759"/>
                </a:cubicBezTo>
                <a:cubicBezTo>
                  <a:pt x="8275964" y="4405215"/>
                  <a:pt x="8277936" y="4398611"/>
                  <a:pt x="8278160" y="4390947"/>
                </a:cubicBezTo>
                <a:lnTo>
                  <a:pt x="8259742" y="4390947"/>
                </a:lnTo>
                <a:cubicBezTo>
                  <a:pt x="8259519" y="4398314"/>
                  <a:pt x="8257063" y="4403950"/>
                  <a:pt x="8252375" y="4407857"/>
                </a:cubicBezTo>
                <a:cubicBezTo>
                  <a:pt x="8247687" y="4411764"/>
                  <a:pt x="8241176" y="4413717"/>
                  <a:pt x="8232842" y="4413717"/>
                </a:cubicBezTo>
                <a:cubicBezTo>
                  <a:pt x="8225028" y="4413717"/>
                  <a:pt x="8218740" y="4411931"/>
                  <a:pt x="8213978" y="4408359"/>
                </a:cubicBezTo>
                <a:cubicBezTo>
                  <a:pt x="8209215" y="4404788"/>
                  <a:pt x="8205736" y="4400044"/>
                  <a:pt x="8203541" y="4394128"/>
                </a:cubicBezTo>
                <a:cubicBezTo>
                  <a:pt x="8201346" y="4388212"/>
                  <a:pt x="8200211" y="4381719"/>
                  <a:pt x="8200137" y="4374650"/>
                </a:cubicBezTo>
                <a:lnTo>
                  <a:pt x="8277602" y="4374650"/>
                </a:lnTo>
                <a:cubicBezTo>
                  <a:pt x="8277750" y="4373980"/>
                  <a:pt x="8277862" y="4372883"/>
                  <a:pt x="8277936" y="4371357"/>
                </a:cubicBezTo>
                <a:cubicBezTo>
                  <a:pt x="8278011" y="4369832"/>
                  <a:pt x="8278048" y="4368511"/>
                  <a:pt x="8278048" y="4367395"/>
                </a:cubicBezTo>
                <a:cubicBezTo>
                  <a:pt x="8278048" y="4350651"/>
                  <a:pt x="8273844" y="4337815"/>
                  <a:pt x="8265435" y="4328885"/>
                </a:cubicBezTo>
                <a:cubicBezTo>
                  <a:pt x="8257026" y="4319956"/>
                  <a:pt x="8245418" y="4315491"/>
                  <a:pt x="8230609" y="4315491"/>
                </a:cubicBezTo>
                <a:close/>
                <a:moveTo>
                  <a:pt x="7812179" y="4315491"/>
                </a:moveTo>
                <a:cubicBezTo>
                  <a:pt x="7803472" y="4315491"/>
                  <a:pt x="7795752" y="4316756"/>
                  <a:pt x="7789018" y="4319286"/>
                </a:cubicBezTo>
                <a:cubicBezTo>
                  <a:pt x="7782283" y="4321816"/>
                  <a:pt x="7777000" y="4325834"/>
                  <a:pt x="7773167" y="4331341"/>
                </a:cubicBezTo>
                <a:cubicBezTo>
                  <a:pt x="7769335" y="4336848"/>
                  <a:pt x="7767419" y="4344066"/>
                  <a:pt x="7767419" y="4352995"/>
                </a:cubicBezTo>
                <a:lnTo>
                  <a:pt x="7785502" y="4352995"/>
                </a:lnTo>
                <a:cubicBezTo>
                  <a:pt x="7785502" y="4344810"/>
                  <a:pt x="7788069" y="4338820"/>
                  <a:pt x="7793203" y="4335024"/>
                </a:cubicBezTo>
                <a:cubicBezTo>
                  <a:pt x="7798338" y="4331229"/>
                  <a:pt x="7804663" y="4329332"/>
                  <a:pt x="7812179" y="4329332"/>
                </a:cubicBezTo>
                <a:cubicBezTo>
                  <a:pt x="7819248" y="4329332"/>
                  <a:pt x="7825090" y="4331062"/>
                  <a:pt x="7829703" y="4334522"/>
                </a:cubicBezTo>
                <a:cubicBezTo>
                  <a:pt x="7834317" y="4337982"/>
                  <a:pt x="7836624" y="4344363"/>
                  <a:pt x="7836624" y="4353665"/>
                </a:cubicBezTo>
                <a:lnTo>
                  <a:pt x="7836624" y="4361255"/>
                </a:lnTo>
                <a:cubicBezTo>
                  <a:pt x="7821667" y="4361404"/>
                  <a:pt x="7808607" y="4362390"/>
                  <a:pt x="7797445" y="4364213"/>
                </a:cubicBezTo>
                <a:cubicBezTo>
                  <a:pt x="7786283" y="4366036"/>
                  <a:pt x="7777651" y="4369478"/>
                  <a:pt x="7771549" y="4374538"/>
                </a:cubicBezTo>
                <a:cubicBezTo>
                  <a:pt x="7765447" y="4379598"/>
                  <a:pt x="7762396" y="4387003"/>
                  <a:pt x="7762396" y="4396751"/>
                </a:cubicBezTo>
                <a:cubicBezTo>
                  <a:pt x="7762396" y="4403597"/>
                  <a:pt x="7763940" y="4409345"/>
                  <a:pt x="7767028" y="4413996"/>
                </a:cubicBezTo>
                <a:cubicBezTo>
                  <a:pt x="7770116" y="4418647"/>
                  <a:pt x="7774246" y="4422163"/>
                  <a:pt x="7779418" y="4424545"/>
                </a:cubicBezTo>
                <a:cubicBezTo>
                  <a:pt x="7784590" y="4426926"/>
                  <a:pt x="7790301" y="4428116"/>
                  <a:pt x="7796552" y="4428116"/>
                </a:cubicBezTo>
                <a:cubicBezTo>
                  <a:pt x="7805333" y="4428116"/>
                  <a:pt x="7813016" y="4426423"/>
                  <a:pt x="7819602" y="4423038"/>
                </a:cubicBezTo>
                <a:cubicBezTo>
                  <a:pt x="7826187" y="4419652"/>
                  <a:pt x="7831973" y="4415168"/>
                  <a:pt x="7836959" y="4409587"/>
                </a:cubicBezTo>
                <a:lnTo>
                  <a:pt x="7837740" y="4426107"/>
                </a:lnTo>
                <a:lnTo>
                  <a:pt x="7855153" y="4426107"/>
                </a:lnTo>
                <a:lnTo>
                  <a:pt x="7855153" y="4353442"/>
                </a:lnTo>
                <a:cubicBezTo>
                  <a:pt x="7855153" y="4345628"/>
                  <a:pt x="7853962" y="4339247"/>
                  <a:pt x="7851581" y="4334299"/>
                </a:cubicBezTo>
                <a:cubicBezTo>
                  <a:pt x="7849200" y="4329350"/>
                  <a:pt x="7845982" y="4325499"/>
                  <a:pt x="7841926" y="4322746"/>
                </a:cubicBezTo>
                <a:cubicBezTo>
                  <a:pt x="7837870" y="4319993"/>
                  <a:pt x="7833294" y="4318095"/>
                  <a:pt x="7828196" y="4317053"/>
                </a:cubicBezTo>
                <a:cubicBezTo>
                  <a:pt x="7823099" y="4316012"/>
                  <a:pt x="7817760" y="4315491"/>
                  <a:pt x="7812179" y="4315491"/>
                </a:cubicBezTo>
                <a:close/>
                <a:moveTo>
                  <a:pt x="7202579" y="4315491"/>
                </a:moveTo>
                <a:cubicBezTo>
                  <a:pt x="7193872" y="4315491"/>
                  <a:pt x="7186152" y="4316756"/>
                  <a:pt x="7179418" y="4319286"/>
                </a:cubicBezTo>
                <a:cubicBezTo>
                  <a:pt x="7172683" y="4321816"/>
                  <a:pt x="7167400" y="4325834"/>
                  <a:pt x="7163567" y="4331341"/>
                </a:cubicBezTo>
                <a:cubicBezTo>
                  <a:pt x="7159735" y="4336848"/>
                  <a:pt x="7157819" y="4344066"/>
                  <a:pt x="7157819" y="4352995"/>
                </a:cubicBezTo>
                <a:lnTo>
                  <a:pt x="7175901" y="4352995"/>
                </a:lnTo>
                <a:cubicBezTo>
                  <a:pt x="7175901" y="4344810"/>
                  <a:pt x="7178469" y="4338820"/>
                  <a:pt x="7183603" y="4335024"/>
                </a:cubicBezTo>
                <a:cubicBezTo>
                  <a:pt x="7188738" y="4331229"/>
                  <a:pt x="7195063" y="4329332"/>
                  <a:pt x="7202579" y="4329332"/>
                </a:cubicBezTo>
                <a:cubicBezTo>
                  <a:pt x="7209648" y="4329332"/>
                  <a:pt x="7215490" y="4331062"/>
                  <a:pt x="7220103" y="4334522"/>
                </a:cubicBezTo>
                <a:cubicBezTo>
                  <a:pt x="7224717" y="4337982"/>
                  <a:pt x="7227024" y="4344363"/>
                  <a:pt x="7227024" y="4353665"/>
                </a:cubicBezTo>
                <a:lnTo>
                  <a:pt x="7227024" y="4361255"/>
                </a:lnTo>
                <a:cubicBezTo>
                  <a:pt x="7212067" y="4361404"/>
                  <a:pt x="7199007" y="4362390"/>
                  <a:pt x="7187845" y="4364213"/>
                </a:cubicBezTo>
                <a:cubicBezTo>
                  <a:pt x="7176683" y="4366036"/>
                  <a:pt x="7168051" y="4369478"/>
                  <a:pt x="7161949" y="4374538"/>
                </a:cubicBezTo>
                <a:cubicBezTo>
                  <a:pt x="7155847" y="4379598"/>
                  <a:pt x="7152796" y="4387003"/>
                  <a:pt x="7152796" y="4396751"/>
                </a:cubicBezTo>
                <a:cubicBezTo>
                  <a:pt x="7152796" y="4403597"/>
                  <a:pt x="7154340" y="4409345"/>
                  <a:pt x="7157428" y="4413996"/>
                </a:cubicBezTo>
                <a:cubicBezTo>
                  <a:pt x="7160516" y="4418647"/>
                  <a:pt x="7164646" y="4422163"/>
                  <a:pt x="7169818" y="4424545"/>
                </a:cubicBezTo>
                <a:cubicBezTo>
                  <a:pt x="7174990" y="4426926"/>
                  <a:pt x="7180701" y="4428116"/>
                  <a:pt x="7186952" y="4428116"/>
                </a:cubicBezTo>
                <a:cubicBezTo>
                  <a:pt x="7195733" y="4428116"/>
                  <a:pt x="7203416" y="4426423"/>
                  <a:pt x="7210002" y="4423038"/>
                </a:cubicBezTo>
                <a:cubicBezTo>
                  <a:pt x="7216587" y="4419652"/>
                  <a:pt x="7222373" y="4415168"/>
                  <a:pt x="7227359" y="4409587"/>
                </a:cubicBezTo>
                <a:lnTo>
                  <a:pt x="7228140" y="4426107"/>
                </a:lnTo>
                <a:lnTo>
                  <a:pt x="7245553" y="4426107"/>
                </a:lnTo>
                <a:lnTo>
                  <a:pt x="7245553" y="4353442"/>
                </a:lnTo>
                <a:cubicBezTo>
                  <a:pt x="7245553" y="4345628"/>
                  <a:pt x="7244362" y="4339247"/>
                  <a:pt x="7241981" y="4334299"/>
                </a:cubicBezTo>
                <a:cubicBezTo>
                  <a:pt x="7239600" y="4329350"/>
                  <a:pt x="7236382" y="4325499"/>
                  <a:pt x="7232326" y="4322746"/>
                </a:cubicBezTo>
                <a:cubicBezTo>
                  <a:pt x="7228270" y="4319993"/>
                  <a:pt x="7223694" y="4318095"/>
                  <a:pt x="7218596" y="4317053"/>
                </a:cubicBezTo>
                <a:cubicBezTo>
                  <a:pt x="7213499" y="4316012"/>
                  <a:pt x="7208160" y="4315491"/>
                  <a:pt x="7202579" y="4315491"/>
                </a:cubicBezTo>
                <a:close/>
                <a:moveTo>
                  <a:pt x="7079312" y="4315491"/>
                </a:moveTo>
                <a:cubicBezTo>
                  <a:pt x="7069266" y="4315491"/>
                  <a:pt x="7060467" y="4317593"/>
                  <a:pt x="7052914" y="4321797"/>
                </a:cubicBezTo>
                <a:cubicBezTo>
                  <a:pt x="7045361" y="4326002"/>
                  <a:pt x="7039482" y="4332290"/>
                  <a:pt x="7035277" y="4340661"/>
                </a:cubicBezTo>
                <a:cubicBezTo>
                  <a:pt x="7031073" y="4349033"/>
                  <a:pt x="7028971" y="4359469"/>
                  <a:pt x="7028971" y="4371971"/>
                </a:cubicBezTo>
                <a:cubicBezTo>
                  <a:pt x="7028971" y="4384473"/>
                  <a:pt x="7031110" y="4394872"/>
                  <a:pt x="7035389" y="4403169"/>
                </a:cubicBezTo>
                <a:cubicBezTo>
                  <a:pt x="7039668" y="4411466"/>
                  <a:pt x="7045602" y="4417680"/>
                  <a:pt x="7053193" y="4421810"/>
                </a:cubicBezTo>
                <a:cubicBezTo>
                  <a:pt x="7060783" y="4425940"/>
                  <a:pt x="7069489" y="4428005"/>
                  <a:pt x="7079312" y="4428005"/>
                </a:cubicBezTo>
                <a:cubicBezTo>
                  <a:pt x="7087870" y="4428005"/>
                  <a:pt x="7095590" y="4426554"/>
                  <a:pt x="7102473" y="4423652"/>
                </a:cubicBezTo>
                <a:cubicBezTo>
                  <a:pt x="7109357" y="4420749"/>
                  <a:pt x="7114826" y="4416378"/>
                  <a:pt x="7118882" y="4410536"/>
                </a:cubicBezTo>
                <a:cubicBezTo>
                  <a:pt x="7122937" y="4404695"/>
                  <a:pt x="7125077" y="4397383"/>
                  <a:pt x="7125300" y="4388603"/>
                </a:cubicBezTo>
                <a:lnTo>
                  <a:pt x="7106882" y="4388603"/>
                </a:lnTo>
                <a:cubicBezTo>
                  <a:pt x="7106659" y="4396565"/>
                  <a:pt x="7104055" y="4402611"/>
                  <a:pt x="7099069" y="4406741"/>
                </a:cubicBezTo>
                <a:cubicBezTo>
                  <a:pt x="7094083" y="4410871"/>
                  <a:pt x="7087609" y="4412936"/>
                  <a:pt x="7079647" y="4412936"/>
                </a:cubicBezTo>
                <a:cubicBezTo>
                  <a:pt x="7072652" y="4412936"/>
                  <a:pt x="7066810" y="4411317"/>
                  <a:pt x="7062122" y="4408080"/>
                </a:cubicBezTo>
                <a:cubicBezTo>
                  <a:pt x="7057434" y="4404843"/>
                  <a:pt x="7053937" y="4400193"/>
                  <a:pt x="7051630" y="4394128"/>
                </a:cubicBezTo>
                <a:cubicBezTo>
                  <a:pt x="7049323" y="4388063"/>
                  <a:pt x="7048170" y="4380677"/>
                  <a:pt x="7048170" y="4371971"/>
                </a:cubicBezTo>
                <a:cubicBezTo>
                  <a:pt x="7048170" y="4358874"/>
                  <a:pt x="7050774" y="4348698"/>
                  <a:pt x="7055983" y="4341443"/>
                </a:cubicBezTo>
                <a:cubicBezTo>
                  <a:pt x="7061192" y="4334187"/>
                  <a:pt x="7069080" y="4330560"/>
                  <a:pt x="7079647" y="4330560"/>
                </a:cubicBezTo>
                <a:cubicBezTo>
                  <a:pt x="7087609" y="4330560"/>
                  <a:pt x="7093897" y="4332569"/>
                  <a:pt x="7098511" y="4336587"/>
                </a:cubicBezTo>
                <a:cubicBezTo>
                  <a:pt x="7103124" y="4340605"/>
                  <a:pt x="7105655" y="4346112"/>
                  <a:pt x="7106101" y="4353107"/>
                </a:cubicBezTo>
                <a:lnTo>
                  <a:pt x="7124518" y="4353107"/>
                </a:lnTo>
                <a:cubicBezTo>
                  <a:pt x="7124295" y="4344624"/>
                  <a:pt x="7122174" y="4337610"/>
                  <a:pt x="7118156" y="4332066"/>
                </a:cubicBezTo>
                <a:cubicBezTo>
                  <a:pt x="7114138" y="4326523"/>
                  <a:pt x="7108761" y="4322374"/>
                  <a:pt x="7102027" y="4319621"/>
                </a:cubicBezTo>
                <a:cubicBezTo>
                  <a:pt x="7095292" y="4316867"/>
                  <a:pt x="7087721" y="4315491"/>
                  <a:pt x="7079312" y="4315491"/>
                </a:cubicBezTo>
                <a:close/>
                <a:moveTo>
                  <a:pt x="6706609" y="4315491"/>
                </a:moveTo>
                <a:cubicBezTo>
                  <a:pt x="6695447" y="4315491"/>
                  <a:pt x="6686238" y="4317872"/>
                  <a:pt x="6678983" y="4322634"/>
                </a:cubicBezTo>
                <a:cubicBezTo>
                  <a:pt x="6671728" y="4327397"/>
                  <a:pt x="6666333" y="4334001"/>
                  <a:pt x="6662798" y="4342447"/>
                </a:cubicBezTo>
                <a:cubicBezTo>
                  <a:pt x="6659263" y="4350893"/>
                  <a:pt x="6657496" y="4360660"/>
                  <a:pt x="6657496" y="4371748"/>
                </a:cubicBezTo>
                <a:cubicBezTo>
                  <a:pt x="6657496" y="4382389"/>
                  <a:pt x="6659319" y="4391970"/>
                  <a:pt x="6662965" y="4400490"/>
                </a:cubicBezTo>
                <a:cubicBezTo>
                  <a:pt x="6666612" y="4409011"/>
                  <a:pt x="6672211" y="4415745"/>
                  <a:pt x="6679764" y="4420694"/>
                </a:cubicBezTo>
                <a:cubicBezTo>
                  <a:pt x="6687317" y="4425642"/>
                  <a:pt x="6697010" y="4428116"/>
                  <a:pt x="6708842" y="4428116"/>
                </a:cubicBezTo>
                <a:cubicBezTo>
                  <a:pt x="6717995" y="4428116"/>
                  <a:pt x="6725920" y="4426610"/>
                  <a:pt x="6732617" y="4423596"/>
                </a:cubicBezTo>
                <a:cubicBezTo>
                  <a:pt x="6739314" y="4420582"/>
                  <a:pt x="6744523" y="4416303"/>
                  <a:pt x="6748244" y="4410759"/>
                </a:cubicBezTo>
                <a:cubicBezTo>
                  <a:pt x="6751965" y="4405215"/>
                  <a:pt x="6753937" y="4398611"/>
                  <a:pt x="6754160" y="4390947"/>
                </a:cubicBezTo>
                <a:lnTo>
                  <a:pt x="6735742" y="4390947"/>
                </a:lnTo>
                <a:cubicBezTo>
                  <a:pt x="6735519" y="4398314"/>
                  <a:pt x="6733063" y="4403950"/>
                  <a:pt x="6728375" y="4407857"/>
                </a:cubicBezTo>
                <a:cubicBezTo>
                  <a:pt x="6723687" y="4411764"/>
                  <a:pt x="6717176" y="4413717"/>
                  <a:pt x="6708842" y="4413717"/>
                </a:cubicBezTo>
                <a:cubicBezTo>
                  <a:pt x="6701028" y="4413717"/>
                  <a:pt x="6694740" y="4411931"/>
                  <a:pt x="6689978" y="4408359"/>
                </a:cubicBezTo>
                <a:cubicBezTo>
                  <a:pt x="6685215" y="4404788"/>
                  <a:pt x="6681736" y="4400044"/>
                  <a:pt x="6679541" y="4394128"/>
                </a:cubicBezTo>
                <a:cubicBezTo>
                  <a:pt x="6677346" y="4388212"/>
                  <a:pt x="6676211" y="4381719"/>
                  <a:pt x="6676137" y="4374650"/>
                </a:cubicBezTo>
                <a:lnTo>
                  <a:pt x="6753602" y="4374650"/>
                </a:lnTo>
                <a:cubicBezTo>
                  <a:pt x="6753750" y="4373980"/>
                  <a:pt x="6753862" y="4372883"/>
                  <a:pt x="6753937" y="4371357"/>
                </a:cubicBezTo>
                <a:cubicBezTo>
                  <a:pt x="6754011" y="4369832"/>
                  <a:pt x="6754048" y="4368511"/>
                  <a:pt x="6754048" y="4367395"/>
                </a:cubicBezTo>
                <a:cubicBezTo>
                  <a:pt x="6754048" y="4350651"/>
                  <a:pt x="6749844" y="4337815"/>
                  <a:pt x="6741435" y="4328885"/>
                </a:cubicBezTo>
                <a:cubicBezTo>
                  <a:pt x="6733026" y="4319956"/>
                  <a:pt x="6721418" y="4315491"/>
                  <a:pt x="6706609" y="4315491"/>
                </a:cubicBezTo>
                <a:close/>
                <a:moveTo>
                  <a:pt x="7460647" y="4315267"/>
                </a:moveTo>
                <a:cubicBezTo>
                  <a:pt x="7450006" y="4315267"/>
                  <a:pt x="7440890" y="4317537"/>
                  <a:pt x="7433300" y="4322076"/>
                </a:cubicBezTo>
                <a:cubicBezTo>
                  <a:pt x="7425709" y="4326616"/>
                  <a:pt x="7419924" y="4333108"/>
                  <a:pt x="7415943" y="4341554"/>
                </a:cubicBezTo>
                <a:cubicBezTo>
                  <a:pt x="7411962" y="4350000"/>
                  <a:pt x="7409971" y="4360139"/>
                  <a:pt x="7409971" y="4371971"/>
                </a:cubicBezTo>
                <a:cubicBezTo>
                  <a:pt x="7409971" y="4383505"/>
                  <a:pt x="7411962" y="4393458"/>
                  <a:pt x="7415943" y="4401830"/>
                </a:cubicBezTo>
                <a:cubicBezTo>
                  <a:pt x="7419924" y="4410201"/>
                  <a:pt x="7425709" y="4416638"/>
                  <a:pt x="7433300" y="4421140"/>
                </a:cubicBezTo>
                <a:cubicBezTo>
                  <a:pt x="7440890" y="4425642"/>
                  <a:pt x="7450006" y="4427893"/>
                  <a:pt x="7460647" y="4427893"/>
                </a:cubicBezTo>
                <a:cubicBezTo>
                  <a:pt x="7471511" y="4427893"/>
                  <a:pt x="7480794" y="4425642"/>
                  <a:pt x="7488496" y="4421140"/>
                </a:cubicBezTo>
                <a:cubicBezTo>
                  <a:pt x="7496198" y="4416638"/>
                  <a:pt x="7502114" y="4410201"/>
                  <a:pt x="7506244" y="4401830"/>
                </a:cubicBezTo>
                <a:cubicBezTo>
                  <a:pt x="7510374" y="4393458"/>
                  <a:pt x="7512439" y="4383505"/>
                  <a:pt x="7512439" y="4371971"/>
                </a:cubicBezTo>
                <a:cubicBezTo>
                  <a:pt x="7512439" y="4360139"/>
                  <a:pt x="7510374" y="4350000"/>
                  <a:pt x="7506244" y="4341554"/>
                </a:cubicBezTo>
                <a:cubicBezTo>
                  <a:pt x="7502114" y="4333108"/>
                  <a:pt x="7496198" y="4326616"/>
                  <a:pt x="7488496" y="4322076"/>
                </a:cubicBezTo>
                <a:cubicBezTo>
                  <a:pt x="7480794" y="4317537"/>
                  <a:pt x="7471511" y="4315267"/>
                  <a:pt x="7460647" y="4315267"/>
                </a:cubicBezTo>
                <a:close/>
                <a:moveTo>
                  <a:pt x="9410965" y="4302989"/>
                </a:moveTo>
                <a:cubicBezTo>
                  <a:pt x="9402780" y="4303212"/>
                  <a:pt x="9396101" y="4304589"/>
                  <a:pt x="9390929" y="4307119"/>
                </a:cubicBezTo>
                <a:cubicBezTo>
                  <a:pt x="9388343" y="4308384"/>
                  <a:pt x="9386004" y="4310207"/>
                  <a:pt x="9383911" y="4312589"/>
                </a:cubicBezTo>
                <a:lnTo>
                  <a:pt x="9378872" y="4320611"/>
                </a:lnTo>
                <a:lnTo>
                  <a:pt x="9370949" y="4317751"/>
                </a:lnTo>
                <a:cubicBezTo>
                  <a:pt x="9367079" y="4316914"/>
                  <a:pt x="9362819" y="4316495"/>
                  <a:pt x="9358168" y="4316495"/>
                </a:cubicBezTo>
                <a:cubicBezTo>
                  <a:pt x="9349090" y="4316495"/>
                  <a:pt x="9341406" y="4318170"/>
                  <a:pt x="9335118" y="4321518"/>
                </a:cubicBezTo>
                <a:cubicBezTo>
                  <a:pt x="9328830" y="4324867"/>
                  <a:pt x="9324068" y="4329369"/>
                  <a:pt x="9320831" y="4335024"/>
                </a:cubicBezTo>
                <a:cubicBezTo>
                  <a:pt x="9317594" y="4340680"/>
                  <a:pt x="9315976" y="4346968"/>
                  <a:pt x="9315976" y="4353888"/>
                </a:cubicBezTo>
                <a:cubicBezTo>
                  <a:pt x="9315976" y="4360437"/>
                  <a:pt x="9317576" y="4366520"/>
                  <a:pt x="9320775" y="4372138"/>
                </a:cubicBezTo>
                <a:lnTo>
                  <a:pt x="9332181" y="4383138"/>
                </a:lnTo>
                <a:lnTo>
                  <a:pt x="9320161" y="4389775"/>
                </a:lnTo>
                <a:cubicBezTo>
                  <a:pt x="9317222" y="4393012"/>
                  <a:pt x="9315752" y="4396453"/>
                  <a:pt x="9315752" y="4400100"/>
                </a:cubicBezTo>
                <a:cubicBezTo>
                  <a:pt x="9315752" y="4402630"/>
                  <a:pt x="9316608" y="4405253"/>
                  <a:pt x="9318320" y="4407969"/>
                </a:cubicBezTo>
                <a:cubicBezTo>
                  <a:pt x="9320031" y="4410685"/>
                  <a:pt x="9322914" y="4413141"/>
                  <a:pt x="9326970" y="4415336"/>
                </a:cubicBezTo>
                <a:lnTo>
                  <a:pt x="9329080" y="4415893"/>
                </a:lnTo>
                <a:lnTo>
                  <a:pt x="9318934" y="4422089"/>
                </a:lnTo>
                <a:cubicBezTo>
                  <a:pt x="9313538" y="4427000"/>
                  <a:pt x="9310841" y="4432618"/>
                  <a:pt x="9310841" y="4438944"/>
                </a:cubicBezTo>
                <a:cubicBezTo>
                  <a:pt x="9310841" y="4444153"/>
                  <a:pt x="9312404" y="4448990"/>
                  <a:pt x="9315529" y="4453454"/>
                </a:cubicBezTo>
                <a:cubicBezTo>
                  <a:pt x="9318654" y="4457919"/>
                  <a:pt x="9323733" y="4461491"/>
                  <a:pt x="9330765" y="4464170"/>
                </a:cubicBezTo>
                <a:cubicBezTo>
                  <a:pt x="9337798" y="4466849"/>
                  <a:pt x="9347192" y="4468188"/>
                  <a:pt x="9358950" y="4468188"/>
                </a:cubicBezTo>
                <a:cubicBezTo>
                  <a:pt x="9376139" y="4468188"/>
                  <a:pt x="9389106" y="4465044"/>
                  <a:pt x="9397850" y="4458756"/>
                </a:cubicBezTo>
                <a:cubicBezTo>
                  <a:pt x="9406593" y="4452468"/>
                  <a:pt x="9410965" y="4444413"/>
                  <a:pt x="9410965" y="4434590"/>
                </a:cubicBezTo>
                <a:cubicBezTo>
                  <a:pt x="9410965" y="4424693"/>
                  <a:pt x="9407133" y="4417382"/>
                  <a:pt x="9399468" y="4412657"/>
                </a:cubicBezTo>
                <a:cubicBezTo>
                  <a:pt x="9391804" y="4407932"/>
                  <a:pt x="9379042" y="4405569"/>
                  <a:pt x="9361182" y="4405569"/>
                </a:cubicBezTo>
                <a:lnTo>
                  <a:pt x="9353927" y="4405569"/>
                </a:lnTo>
                <a:cubicBezTo>
                  <a:pt x="9348048" y="4405569"/>
                  <a:pt x="9343453" y="4405215"/>
                  <a:pt x="9340142" y="4404509"/>
                </a:cubicBezTo>
                <a:cubicBezTo>
                  <a:pt x="9336830" y="4403802"/>
                  <a:pt x="9334486" y="4402871"/>
                  <a:pt x="9333109" y="4401718"/>
                </a:cubicBezTo>
                <a:cubicBezTo>
                  <a:pt x="9331733" y="4400565"/>
                  <a:pt x="9331044" y="4399244"/>
                  <a:pt x="9331044" y="4397755"/>
                </a:cubicBezTo>
                <a:cubicBezTo>
                  <a:pt x="9331044" y="4395597"/>
                  <a:pt x="9332198" y="4393644"/>
                  <a:pt x="9334504" y="4391895"/>
                </a:cubicBezTo>
                <a:lnTo>
                  <a:pt x="9342034" y="4388444"/>
                </a:lnTo>
                <a:lnTo>
                  <a:pt x="9345234" y="4389649"/>
                </a:lnTo>
                <a:cubicBezTo>
                  <a:pt x="9349020" y="4390514"/>
                  <a:pt x="9353145" y="4390947"/>
                  <a:pt x="9357610" y="4390947"/>
                </a:cubicBezTo>
                <a:cubicBezTo>
                  <a:pt x="9367061" y="4390947"/>
                  <a:pt x="9374912" y="4389254"/>
                  <a:pt x="9381162" y="4385868"/>
                </a:cubicBezTo>
                <a:cubicBezTo>
                  <a:pt x="9387413" y="4382482"/>
                  <a:pt x="9392082" y="4377980"/>
                  <a:pt x="9395171" y="4372362"/>
                </a:cubicBezTo>
                <a:cubicBezTo>
                  <a:pt x="9398259" y="4366743"/>
                  <a:pt x="9399803" y="4360586"/>
                  <a:pt x="9399803" y="4353888"/>
                </a:cubicBezTo>
                <a:cubicBezTo>
                  <a:pt x="9399803" y="4346968"/>
                  <a:pt x="9398278" y="4340680"/>
                  <a:pt x="9395226" y="4335024"/>
                </a:cubicBezTo>
                <a:lnTo>
                  <a:pt x="9387138" y="4327131"/>
                </a:lnTo>
                <a:lnTo>
                  <a:pt x="9390692" y="4323179"/>
                </a:lnTo>
                <a:cubicBezTo>
                  <a:pt x="9392468" y="4321830"/>
                  <a:pt x="9394445" y="4320886"/>
                  <a:pt x="9396622" y="4320346"/>
                </a:cubicBezTo>
                <a:cubicBezTo>
                  <a:pt x="9400975" y="4319267"/>
                  <a:pt x="9405756" y="4318728"/>
                  <a:pt x="9410965" y="4318728"/>
                </a:cubicBezTo>
                <a:close/>
                <a:moveTo>
                  <a:pt x="8791840" y="4302989"/>
                </a:moveTo>
                <a:cubicBezTo>
                  <a:pt x="8783654" y="4303212"/>
                  <a:pt x="8776976" y="4304589"/>
                  <a:pt x="8771804" y="4307119"/>
                </a:cubicBezTo>
                <a:cubicBezTo>
                  <a:pt x="8769218" y="4308384"/>
                  <a:pt x="8766879" y="4310207"/>
                  <a:pt x="8764786" y="4312589"/>
                </a:cubicBezTo>
                <a:lnTo>
                  <a:pt x="8759746" y="4320611"/>
                </a:lnTo>
                <a:lnTo>
                  <a:pt x="8751824" y="4317751"/>
                </a:lnTo>
                <a:cubicBezTo>
                  <a:pt x="8747954" y="4316914"/>
                  <a:pt x="8743694" y="4316495"/>
                  <a:pt x="8739043" y="4316495"/>
                </a:cubicBezTo>
                <a:cubicBezTo>
                  <a:pt x="8729965" y="4316495"/>
                  <a:pt x="8722282" y="4318170"/>
                  <a:pt x="8715994" y="4321518"/>
                </a:cubicBezTo>
                <a:cubicBezTo>
                  <a:pt x="8709706" y="4324867"/>
                  <a:pt x="8704943" y="4329369"/>
                  <a:pt x="8701706" y="4335024"/>
                </a:cubicBezTo>
                <a:cubicBezTo>
                  <a:pt x="8698469" y="4340680"/>
                  <a:pt x="8696850" y="4346968"/>
                  <a:pt x="8696850" y="4353888"/>
                </a:cubicBezTo>
                <a:cubicBezTo>
                  <a:pt x="8696850" y="4360437"/>
                  <a:pt x="8698450" y="4366520"/>
                  <a:pt x="8701650" y="4372138"/>
                </a:cubicBezTo>
                <a:lnTo>
                  <a:pt x="8713056" y="4383138"/>
                </a:lnTo>
                <a:lnTo>
                  <a:pt x="8701036" y="4389775"/>
                </a:lnTo>
                <a:cubicBezTo>
                  <a:pt x="8698097" y="4393012"/>
                  <a:pt x="8696627" y="4396453"/>
                  <a:pt x="8696627" y="4400100"/>
                </a:cubicBezTo>
                <a:cubicBezTo>
                  <a:pt x="8696627" y="4402630"/>
                  <a:pt x="8697483" y="4405253"/>
                  <a:pt x="8699194" y="4407969"/>
                </a:cubicBezTo>
                <a:cubicBezTo>
                  <a:pt x="8700906" y="4410685"/>
                  <a:pt x="8703790" y="4413141"/>
                  <a:pt x="8707845" y="4415336"/>
                </a:cubicBezTo>
                <a:lnTo>
                  <a:pt x="8709955" y="4415893"/>
                </a:lnTo>
                <a:lnTo>
                  <a:pt x="8699808" y="4422089"/>
                </a:lnTo>
                <a:cubicBezTo>
                  <a:pt x="8694414" y="4427000"/>
                  <a:pt x="8691716" y="4432618"/>
                  <a:pt x="8691716" y="4438944"/>
                </a:cubicBezTo>
                <a:cubicBezTo>
                  <a:pt x="8691716" y="4444153"/>
                  <a:pt x="8693278" y="4448990"/>
                  <a:pt x="8696404" y="4453454"/>
                </a:cubicBezTo>
                <a:cubicBezTo>
                  <a:pt x="8699530" y="4457919"/>
                  <a:pt x="8704608" y="4461491"/>
                  <a:pt x="8711640" y="4464170"/>
                </a:cubicBezTo>
                <a:cubicBezTo>
                  <a:pt x="8718672" y="4466849"/>
                  <a:pt x="8728067" y="4468188"/>
                  <a:pt x="8739824" y="4468188"/>
                </a:cubicBezTo>
                <a:cubicBezTo>
                  <a:pt x="8757014" y="4468188"/>
                  <a:pt x="8769981" y="4465044"/>
                  <a:pt x="8778724" y="4458756"/>
                </a:cubicBezTo>
                <a:cubicBezTo>
                  <a:pt x="8787468" y="4452468"/>
                  <a:pt x="8791840" y="4444413"/>
                  <a:pt x="8791840" y="4434590"/>
                </a:cubicBezTo>
                <a:cubicBezTo>
                  <a:pt x="8791840" y="4424693"/>
                  <a:pt x="8788008" y="4417382"/>
                  <a:pt x="8780343" y="4412657"/>
                </a:cubicBezTo>
                <a:cubicBezTo>
                  <a:pt x="8772678" y="4407932"/>
                  <a:pt x="8759916" y="4405569"/>
                  <a:pt x="8742057" y="4405569"/>
                </a:cubicBezTo>
                <a:lnTo>
                  <a:pt x="8734802" y="4405569"/>
                </a:lnTo>
                <a:cubicBezTo>
                  <a:pt x="8728923" y="4405569"/>
                  <a:pt x="8724328" y="4405215"/>
                  <a:pt x="8721016" y="4404509"/>
                </a:cubicBezTo>
                <a:cubicBezTo>
                  <a:pt x="8717705" y="4403802"/>
                  <a:pt x="8715361" y="4402871"/>
                  <a:pt x="8713984" y="4401718"/>
                </a:cubicBezTo>
                <a:cubicBezTo>
                  <a:pt x="8712608" y="4400565"/>
                  <a:pt x="8711919" y="4399244"/>
                  <a:pt x="8711919" y="4397755"/>
                </a:cubicBezTo>
                <a:cubicBezTo>
                  <a:pt x="8711919" y="4395597"/>
                  <a:pt x="8713073" y="4393644"/>
                  <a:pt x="8715380" y="4391895"/>
                </a:cubicBezTo>
                <a:lnTo>
                  <a:pt x="8722909" y="4388444"/>
                </a:lnTo>
                <a:lnTo>
                  <a:pt x="8726109" y="4389649"/>
                </a:lnTo>
                <a:cubicBezTo>
                  <a:pt x="8729895" y="4390514"/>
                  <a:pt x="8734020" y="4390947"/>
                  <a:pt x="8738485" y="4390947"/>
                </a:cubicBezTo>
                <a:cubicBezTo>
                  <a:pt x="8747936" y="4390947"/>
                  <a:pt x="8755786" y="4389254"/>
                  <a:pt x="8762037" y="4385868"/>
                </a:cubicBezTo>
                <a:cubicBezTo>
                  <a:pt x="8768288" y="4382482"/>
                  <a:pt x="8772958" y="4377980"/>
                  <a:pt x="8776046" y="4372362"/>
                </a:cubicBezTo>
                <a:cubicBezTo>
                  <a:pt x="8779134" y="4366743"/>
                  <a:pt x="8780678" y="4360586"/>
                  <a:pt x="8780678" y="4353888"/>
                </a:cubicBezTo>
                <a:cubicBezTo>
                  <a:pt x="8780678" y="4346968"/>
                  <a:pt x="8779152" y="4340680"/>
                  <a:pt x="8776102" y="4335024"/>
                </a:cubicBezTo>
                <a:lnTo>
                  <a:pt x="8768012" y="4327131"/>
                </a:lnTo>
                <a:lnTo>
                  <a:pt x="8771567" y="4323179"/>
                </a:lnTo>
                <a:cubicBezTo>
                  <a:pt x="8773344" y="4321830"/>
                  <a:pt x="8775320" y="4320886"/>
                  <a:pt x="8777497" y="4320346"/>
                </a:cubicBezTo>
                <a:cubicBezTo>
                  <a:pt x="8781850" y="4319267"/>
                  <a:pt x="8786631" y="4318728"/>
                  <a:pt x="8791840" y="4318728"/>
                </a:cubicBezTo>
                <a:close/>
                <a:moveTo>
                  <a:pt x="7286555" y="4292497"/>
                </a:moveTo>
                <a:lnTo>
                  <a:pt x="7286555" y="4317388"/>
                </a:lnTo>
                <a:lnTo>
                  <a:pt x="7268361" y="4317388"/>
                </a:lnTo>
                <a:lnTo>
                  <a:pt x="7268361" y="4332457"/>
                </a:lnTo>
                <a:lnTo>
                  <a:pt x="7286555" y="4332457"/>
                </a:lnTo>
                <a:lnTo>
                  <a:pt x="7286555" y="4390947"/>
                </a:lnTo>
                <a:cubicBezTo>
                  <a:pt x="7286555" y="4398314"/>
                  <a:pt x="7287430" y="4404620"/>
                  <a:pt x="7289178" y="4409866"/>
                </a:cubicBezTo>
                <a:cubicBezTo>
                  <a:pt x="7290927" y="4415113"/>
                  <a:pt x="7294145" y="4419131"/>
                  <a:pt x="7298834" y="4421921"/>
                </a:cubicBezTo>
                <a:cubicBezTo>
                  <a:pt x="7303522" y="4424712"/>
                  <a:pt x="7310256" y="4426107"/>
                  <a:pt x="7319037" y="4426107"/>
                </a:cubicBezTo>
                <a:lnTo>
                  <a:pt x="7332097" y="4426107"/>
                </a:lnTo>
                <a:lnTo>
                  <a:pt x="7332097" y="4411038"/>
                </a:lnTo>
                <a:lnTo>
                  <a:pt x="7320265" y="4411038"/>
                </a:lnTo>
                <a:cubicBezTo>
                  <a:pt x="7313642" y="4411038"/>
                  <a:pt x="7309456" y="4409234"/>
                  <a:pt x="7307707" y="4405625"/>
                </a:cubicBezTo>
                <a:cubicBezTo>
                  <a:pt x="7305959" y="4402016"/>
                  <a:pt x="7305084" y="4396825"/>
                  <a:pt x="7305084" y="4390054"/>
                </a:cubicBezTo>
                <a:lnTo>
                  <a:pt x="7305084" y="4332457"/>
                </a:lnTo>
                <a:lnTo>
                  <a:pt x="7331873" y="4332457"/>
                </a:lnTo>
                <a:lnTo>
                  <a:pt x="7331873" y="4317388"/>
                </a:lnTo>
                <a:lnTo>
                  <a:pt x="7305084" y="4317388"/>
                </a:lnTo>
                <a:lnTo>
                  <a:pt x="7305084" y="4292497"/>
                </a:lnTo>
                <a:close/>
                <a:moveTo>
                  <a:pt x="9690055" y="4275865"/>
                </a:moveTo>
                <a:lnTo>
                  <a:pt x="9690055" y="4334355"/>
                </a:lnTo>
                <a:cubicBezTo>
                  <a:pt x="9686558" y="4328550"/>
                  <a:pt x="9681944" y="4323955"/>
                  <a:pt x="9676214" y="4320569"/>
                </a:cubicBezTo>
                <a:cubicBezTo>
                  <a:pt x="9670484" y="4317184"/>
                  <a:pt x="9663750" y="4315491"/>
                  <a:pt x="9656010" y="4315491"/>
                </a:cubicBezTo>
                <a:cubicBezTo>
                  <a:pt x="9646709" y="4315491"/>
                  <a:pt x="9638635" y="4317593"/>
                  <a:pt x="9631789" y="4321797"/>
                </a:cubicBezTo>
                <a:cubicBezTo>
                  <a:pt x="9624943" y="4326002"/>
                  <a:pt x="9619641" y="4332234"/>
                  <a:pt x="9615883" y="4340494"/>
                </a:cubicBezTo>
                <a:cubicBezTo>
                  <a:pt x="9612125" y="4348754"/>
                  <a:pt x="9610246" y="4359060"/>
                  <a:pt x="9610246" y="4371413"/>
                </a:cubicBezTo>
                <a:cubicBezTo>
                  <a:pt x="9610246" y="4383840"/>
                  <a:pt x="9612013" y="4394277"/>
                  <a:pt x="9615548" y="4402723"/>
                </a:cubicBezTo>
                <a:cubicBezTo>
                  <a:pt x="9619082" y="4411169"/>
                  <a:pt x="9624087" y="4417512"/>
                  <a:pt x="9630561" y="4421754"/>
                </a:cubicBezTo>
                <a:cubicBezTo>
                  <a:pt x="9637035" y="4425996"/>
                  <a:pt x="9644700" y="4428116"/>
                  <a:pt x="9653555" y="4428116"/>
                </a:cubicBezTo>
                <a:cubicBezTo>
                  <a:pt x="9661815" y="4428116"/>
                  <a:pt x="9668996" y="4426461"/>
                  <a:pt x="9675098" y="4423149"/>
                </a:cubicBezTo>
                <a:cubicBezTo>
                  <a:pt x="9681200" y="4419838"/>
                  <a:pt x="9686186" y="4415540"/>
                  <a:pt x="9690055" y="4410257"/>
                </a:cubicBezTo>
                <a:lnTo>
                  <a:pt x="9691060" y="4426107"/>
                </a:lnTo>
                <a:lnTo>
                  <a:pt x="9708696" y="4426107"/>
                </a:lnTo>
                <a:lnTo>
                  <a:pt x="9708696" y="4275865"/>
                </a:lnTo>
                <a:close/>
                <a:moveTo>
                  <a:pt x="8089855" y="4275865"/>
                </a:moveTo>
                <a:lnTo>
                  <a:pt x="8089855" y="4334355"/>
                </a:lnTo>
                <a:cubicBezTo>
                  <a:pt x="8086358" y="4328550"/>
                  <a:pt x="8081744" y="4323955"/>
                  <a:pt x="8076014" y="4320569"/>
                </a:cubicBezTo>
                <a:cubicBezTo>
                  <a:pt x="8070284" y="4317184"/>
                  <a:pt x="8063550" y="4315491"/>
                  <a:pt x="8055810" y="4315491"/>
                </a:cubicBezTo>
                <a:cubicBezTo>
                  <a:pt x="8046509" y="4315491"/>
                  <a:pt x="8038435" y="4317593"/>
                  <a:pt x="8031589" y="4321797"/>
                </a:cubicBezTo>
                <a:cubicBezTo>
                  <a:pt x="8024743" y="4326002"/>
                  <a:pt x="8019441" y="4332234"/>
                  <a:pt x="8015683" y="4340494"/>
                </a:cubicBezTo>
                <a:cubicBezTo>
                  <a:pt x="8011925" y="4348754"/>
                  <a:pt x="8010046" y="4359060"/>
                  <a:pt x="8010046" y="4371413"/>
                </a:cubicBezTo>
                <a:cubicBezTo>
                  <a:pt x="8010046" y="4383840"/>
                  <a:pt x="8011813" y="4394277"/>
                  <a:pt x="8015348" y="4402723"/>
                </a:cubicBezTo>
                <a:cubicBezTo>
                  <a:pt x="8018883" y="4411169"/>
                  <a:pt x="8023887" y="4417512"/>
                  <a:pt x="8030361" y="4421754"/>
                </a:cubicBezTo>
                <a:cubicBezTo>
                  <a:pt x="8036835" y="4425996"/>
                  <a:pt x="8044500" y="4428116"/>
                  <a:pt x="8053355" y="4428116"/>
                </a:cubicBezTo>
                <a:cubicBezTo>
                  <a:pt x="8061615" y="4428116"/>
                  <a:pt x="8068796" y="4426461"/>
                  <a:pt x="8074898" y="4423149"/>
                </a:cubicBezTo>
                <a:cubicBezTo>
                  <a:pt x="8081000" y="4419838"/>
                  <a:pt x="8085986" y="4415540"/>
                  <a:pt x="8089855" y="4410257"/>
                </a:cubicBezTo>
                <a:lnTo>
                  <a:pt x="8090860" y="4426107"/>
                </a:lnTo>
                <a:lnTo>
                  <a:pt x="8108496" y="4426107"/>
                </a:lnTo>
                <a:lnTo>
                  <a:pt x="8108496" y="4275865"/>
                </a:lnTo>
                <a:close/>
                <a:moveTo>
                  <a:pt x="6861130" y="4275865"/>
                </a:moveTo>
                <a:lnTo>
                  <a:pt x="6861130" y="4334355"/>
                </a:lnTo>
                <a:cubicBezTo>
                  <a:pt x="6857632" y="4328550"/>
                  <a:pt x="6853019" y="4323955"/>
                  <a:pt x="6847289" y="4320569"/>
                </a:cubicBezTo>
                <a:cubicBezTo>
                  <a:pt x="6841559" y="4317184"/>
                  <a:pt x="6834825" y="4315491"/>
                  <a:pt x="6827086" y="4315491"/>
                </a:cubicBezTo>
                <a:cubicBezTo>
                  <a:pt x="6817784" y="4315491"/>
                  <a:pt x="6809710" y="4317593"/>
                  <a:pt x="6802864" y="4321797"/>
                </a:cubicBezTo>
                <a:cubicBezTo>
                  <a:pt x="6796018" y="4326002"/>
                  <a:pt x="6790716" y="4332234"/>
                  <a:pt x="6786958" y="4340494"/>
                </a:cubicBezTo>
                <a:cubicBezTo>
                  <a:pt x="6783200" y="4348754"/>
                  <a:pt x="6781321" y="4359060"/>
                  <a:pt x="6781321" y="4371413"/>
                </a:cubicBezTo>
                <a:cubicBezTo>
                  <a:pt x="6781321" y="4383840"/>
                  <a:pt x="6783088" y="4394277"/>
                  <a:pt x="6786623" y="4402723"/>
                </a:cubicBezTo>
                <a:cubicBezTo>
                  <a:pt x="6790158" y="4411169"/>
                  <a:pt x="6795162" y="4417512"/>
                  <a:pt x="6801636" y="4421754"/>
                </a:cubicBezTo>
                <a:cubicBezTo>
                  <a:pt x="6808110" y="4425996"/>
                  <a:pt x="6815775" y="4428116"/>
                  <a:pt x="6824630" y="4428116"/>
                </a:cubicBezTo>
                <a:cubicBezTo>
                  <a:pt x="6832890" y="4428116"/>
                  <a:pt x="6840071" y="4426461"/>
                  <a:pt x="6846173" y="4423149"/>
                </a:cubicBezTo>
                <a:cubicBezTo>
                  <a:pt x="6852275" y="4419838"/>
                  <a:pt x="6857260" y="4415540"/>
                  <a:pt x="6861130" y="4410257"/>
                </a:cubicBezTo>
                <a:lnTo>
                  <a:pt x="6862135" y="4426107"/>
                </a:lnTo>
                <a:lnTo>
                  <a:pt x="6879771" y="4426107"/>
                </a:lnTo>
                <a:lnTo>
                  <a:pt x="6879771" y="4275865"/>
                </a:lnTo>
                <a:close/>
                <a:moveTo>
                  <a:pt x="9568500" y="4275307"/>
                </a:moveTo>
                <a:cubicBezTo>
                  <a:pt x="9565002" y="4275307"/>
                  <a:pt x="9562193" y="4276330"/>
                  <a:pt x="9560072" y="4278377"/>
                </a:cubicBezTo>
                <a:cubicBezTo>
                  <a:pt x="9557952" y="4280423"/>
                  <a:pt x="9556891" y="4283009"/>
                  <a:pt x="9556891" y="4286134"/>
                </a:cubicBezTo>
                <a:cubicBezTo>
                  <a:pt x="9556891" y="4289260"/>
                  <a:pt x="9557952" y="4291846"/>
                  <a:pt x="9560072" y="4293892"/>
                </a:cubicBezTo>
                <a:cubicBezTo>
                  <a:pt x="9562193" y="4295938"/>
                  <a:pt x="9565002" y="4296962"/>
                  <a:pt x="9568500" y="4296962"/>
                </a:cubicBezTo>
                <a:cubicBezTo>
                  <a:pt x="9571997" y="4296962"/>
                  <a:pt x="9574825" y="4295938"/>
                  <a:pt x="9576983" y="4293892"/>
                </a:cubicBezTo>
                <a:cubicBezTo>
                  <a:pt x="9579141" y="4291846"/>
                  <a:pt x="9580220" y="4289260"/>
                  <a:pt x="9580220" y="4286134"/>
                </a:cubicBezTo>
                <a:cubicBezTo>
                  <a:pt x="9580220" y="4283009"/>
                  <a:pt x="9579141" y="4280423"/>
                  <a:pt x="9576983" y="4278377"/>
                </a:cubicBezTo>
                <a:cubicBezTo>
                  <a:pt x="9574825" y="4276330"/>
                  <a:pt x="9571997" y="4275307"/>
                  <a:pt x="9568500" y="4275307"/>
                </a:cubicBezTo>
                <a:close/>
                <a:moveTo>
                  <a:pt x="7368225" y="4275307"/>
                </a:moveTo>
                <a:cubicBezTo>
                  <a:pt x="7364727" y="4275307"/>
                  <a:pt x="7361918" y="4276330"/>
                  <a:pt x="7359797" y="4278377"/>
                </a:cubicBezTo>
                <a:cubicBezTo>
                  <a:pt x="7357676" y="4280423"/>
                  <a:pt x="7356616" y="4283009"/>
                  <a:pt x="7356616" y="4286134"/>
                </a:cubicBezTo>
                <a:cubicBezTo>
                  <a:pt x="7356616" y="4289260"/>
                  <a:pt x="7357676" y="4291846"/>
                  <a:pt x="7359797" y="4293892"/>
                </a:cubicBezTo>
                <a:cubicBezTo>
                  <a:pt x="7361918" y="4295938"/>
                  <a:pt x="7364727" y="4296962"/>
                  <a:pt x="7368225" y="4296962"/>
                </a:cubicBezTo>
                <a:cubicBezTo>
                  <a:pt x="7371722" y="4296962"/>
                  <a:pt x="7374550" y="4295938"/>
                  <a:pt x="7376708" y="4293892"/>
                </a:cubicBezTo>
                <a:cubicBezTo>
                  <a:pt x="7378866" y="4291846"/>
                  <a:pt x="7379945" y="4289260"/>
                  <a:pt x="7379945" y="4286134"/>
                </a:cubicBezTo>
                <a:cubicBezTo>
                  <a:pt x="7379945" y="4283009"/>
                  <a:pt x="7378866" y="4280423"/>
                  <a:pt x="7376708" y="4278377"/>
                </a:cubicBezTo>
                <a:cubicBezTo>
                  <a:pt x="7374550" y="4276330"/>
                  <a:pt x="7371722" y="4275307"/>
                  <a:pt x="7368225" y="4275307"/>
                </a:cubicBezTo>
                <a:close/>
                <a:moveTo>
                  <a:pt x="9944068" y="4144524"/>
                </a:moveTo>
                <a:lnTo>
                  <a:pt x="9960587" y="4144524"/>
                </a:lnTo>
                <a:cubicBezTo>
                  <a:pt x="9969294" y="4144524"/>
                  <a:pt x="9976010" y="4145157"/>
                  <a:pt x="9980735" y="4146422"/>
                </a:cubicBezTo>
                <a:cubicBezTo>
                  <a:pt x="9985460" y="4147687"/>
                  <a:pt x="9988697" y="4149454"/>
                  <a:pt x="9990446" y="4151724"/>
                </a:cubicBezTo>
                <a:cubicBezTo>
                  <a:pt x="9992195" y="4153994"/>
                  <a:pt x="9993069" y="4156691"/>
                  <a:pt x="9993069" y="4159816"/>
                </a:cubicBezTo>
                <a:cubicBezTo>
                  <a:pt x="9993069" y="4165100"/>
                  <a:pt x="9990483" y="4169528"/>
                  <a:pt x="9985311" y="4173099"/>
                </a:cubicBezTo>
                <a:cubicBezTo>
                  <a:pt x="9980140" y="4176671"/>
                  <a:pt x="9971228" y="4178457"/>
                  <a:pt x="9958578" y="4178457"/>
                </a:cubicBezTo>
                <a:cubicBezTo>
                  <a:pt x="9947714" y="4178457"/>
                  <a:pt x="9939938" y="4176764"/>
                  <a:pt x="9935249" y="4173378"/>
                </a:cubicBezTo>
                <a:cubicBezTo>
                  <a:pt x="9930561" y="4169993"/>
                  <a:pt x="9928217" y="4166067"/>
                  <a:pt x="9928217" y="4161602"/>
                </a:cubicBezTo>
                <a:cubicBezTo>
                  <a:pt x="9928217" y="4157584"/>
                  <a:pt x="9929594" y="4154049"/>
                  <a:pt x="9932347" y="4150998"/>
                </a:cubicBezTo>
                <a:cubicBezTo>
                  <a:pt x="9935100" y="4147947"/>
                  <a:pt x="9939007" y="4145789"/>
                  <a:pt x="9944068" y="4144524"/>
                </a:cubicBezTo>
                <a:close/>
                <a:moveTo>
                  <a:pt x="8753442" y="4144524"/>
                </a:moveTo>
                <a:lnTo>
                  <a:pt x="8769962" y="4144524"/>
                </a:lnTo>
                <a:cubicBezTo>
                  <a:pt x="8778669" y="4144524"/>
                  <a:pt x="8785385" y="4145157"/>
                  <a:pt x="8790110" y="4146422"/>
                </a:cubicBezTo>
                <a:cubicBezTo>
                  <a:pt x="8794835" y="4147687"/>
                  <a:pt x="8798072" y="4149454"/>
                  <a:pt x="8799821" y="4151724"/>
                </a:cubicBezTo>
                <a:cubicBezTo>
                  <a:pt x="8801570" y="4153994"/>
                  <a:pt x="8802444" y="4156691"/>
                  <a:pt x="8802444" y="4159816"/>
                </a:cubicBezTo>
                <a:cubicBezTo>
                  <a:pt x="8802444" y="4165100"/>
                  <a:pt x="8799858" y="4169528"/>
                  <a:pt x="8794686" y="4173099"/>
                </a:cubicBezTo>
                <a:cubicBezTo>
                  <a:pt x="8789515" y="4176671"/>
                  <a:pt x="8780604" y="4178457"/>
                  <a:pt x="8767953" y="4178457"/>
                </a:cubicBezTo>
                <a:cubicBezTo>
                  <a:pt x="8757089" y="4178457"/>
                  <a:pt x="8749312" y="4176764"/>
                  <a:pt x="8744624" y="4173378"/>
                </a:cubicBezTo>
                <a:cubicBezTo>
                  <a:pt x="8739936" y="4169993"/>
                  <a:pt x="8737592" y="4166067"/>
                  <a:pt x="8737592" y="4161602"/>
                </a:cubicBezTo>
                <a:cubicBezTo>
                  <a:pt x="8737592" y="4157584"/>
                  <a:pt x="8738969" y="4154049"/>
                  <a:pt x="8741722" y="4150998"/>
                </a:cubicBezTo>
                <a:cubicBezTo>
                  <a:pt x="8744476" y="4147947"/>
                  <a:pt x="8748382" y="4145789"/>
                  <a:pt x="8753442" y="4144524"/>
                </a:cubicBezTo>
                <a:close/>
                <a:moveTo>
                  <a:pt x="10783756" y="4122870"/>
                </a:moveTo>
                <a:cubicBezTo>
                  <a:pt x="10779588" y="4122870"/>
                  <a:pt x="10776128" y="4124191"/>
                  <a:pt x="10773374" y="4126832"/>
                </a:cubicBezTo>
                <a:cubicBezTo>
                  <a:pt x="10770622" y="4129474"/>
                  <a:pt x="10769246" y="4132841"/>
                  <a:pt x="10769246" y="4136934"/>
                </a:cubicBezTo>
                <a:cubicBezTo>
                  <a:pt x="10769246" y="4140878"/>
                  <a:pt x="10770622" y="4144208"/>
                  <a:pt x="10773374" y="4146924"/>
                </a:cubicBezTo>
                <a:cubicBezTo>
                  <a:pt x="10774752" y="4148282"/>
                  <a:pt x="10776306" y="4149301"/>
                  <a:pt x="10778034" y="4149980"/>
                </a:cubicBezTo>
                <a:lnTo>
                  <a:pt x="10782134" y="4150709"/>
                </a:lnTo>
                <a:lnTo>
                  <a:pt x="10776612" y="4162272"/>
                </a:lnTo>
                <a:cubicBezTo>
                  <a:pt x="10773338" y="4165770"/>
                  <a:pt x="10769542" y="4168486"/>
                  <a:pt x="10765226" y="4170420"/>
                </a:cubicBezTo>
                <a:lnTo>
                  <a:pt x="10769914" y="4180913"/>
                </a:lnTo>
                <a:cubicBezTo>
                  <a:pt x="10775198" y="4178606"/>
                  <a:pt x="10779942" y="4175667"/>
                  <a:pt x="10784146" y="4172095"/>
                </a:cubicBezTo>
                <a:cubicBezTo>
                  <a:pt x="10788350" y="4168523"/>
                  <a:pt x="10791700" y="4164151"/>
                  <a:pt x="10794192" y="4158979"/>
                </a:cubicBezTo>
                <a:cubicBezTo>
                  <a:pt x="10796686" y="4153808"/>
                  <a:pt x="10797932" y="4147687"/>
                  <a:pt x="10797932" y="4140618"/>
                </a:cubicBezTo>
                <a:cubicBezTo>
                  <a:pt x="10797932" y="4134590"/>
                  <a:pt x="10796592" y="4130125"/>
                  <a:pt x="10793914" y="4127223"/>
                </a:cubicBezTo>
                <a:cubicBezTo>
                  <a:pt x="10791234" y="4124321"/>
                  <a:pt x="10787848" y="4122870"/>
                  <a:pt x="10783756" y="4122870"/>
                </a:cubicBezTo>
                <a:close/>
                <a:moveTo>
                  <a:pt x="7907206" y="4122870"/>
                </a:moveTo>
                <a:cubicBezTo>
                  <a:pt x="7903039" y="4122870"/>
                  <a:pt x="7899578" y="4124191"/>
                  <a:pt x="7896825" y="4126832"/>
                </a:cubicBezTo>
                <a:cubicBezTo>
                  <a:pt x="7894072" y="4129474"/>
                  <a:pt x="7892695" y="4132841"/>
                  <a:pt x="7892695" y="4136934"/>
                </a:cubicBezTo>
                <a:cubicBezTo>
                  <a:pt x="7892695" y="4140878"/>
                  <a:pt x="7894072" y="4144208"/>
                  <a:pt x="7896825" y="4146924"/>
                </a:cubicBezTo>
                <a:cubicBezTo>
                  <a:pt x="7898202" y="4148282"/>
                  <a:pt x="7899755" y="4149301"/>
                  <a:pt x="7901485" y="4149980"/>
                </a:cubicBezTo>
                <a:lnTo>
                  <a:pt x="7905583" y="4150709"/>
                </a:lnTo>
                <a:lnTo>
                  <a:pt x="7900062" y="4162272"/>
                </a:lnTo>
                <a:cubicBezTo>
                  <a:pt x="7896788" y="4165770"/>
                  <a:pt x="7892993" y="4168486"/>
                  <a:pt x="7888677" y="4170420"/>
                </a:cubicBezTo>
                <a:lnTo>
                  <a:pt x="7893365" y="4180913"/>
                </a:lnTo>
                <a:cubicBezTo>
                  <a:pt x="7898648" y="4178606"/>
                  <a:pt x="7903392" y="4175667"/>
                  <a:pt x="7907596" y="4172095"/>
                </a:cubicBezTo>
                <a:cubicBezTo>
                  <a:pt x="7911801" y="4168523"/>
                  <a:pt x="7915149" y="4164151"/>
                  <a:pt x="7917642" y="4158979"/>
                </a:cubicBezTo>
                <a:cubicBezTo>
                  <a:pt x="7920135" y="4153808"/>
                  <a:pt x="7921382" y="4147687"/>
                  <a:pt x="7921382" y="4140618"/>
                </a:cubicBezTo>
                <a:cubicBezTo>
                  <a:pt x="7921382" y="4134590"/>
                  <a:pt x="7920042" y="4130125"/>
                  <a:pt x="7917363" y="4127223"/>
                </a:cubicBezTo>
                <a:cubicBezTo>
                  <a:pt x="7914684" y="4124321"/>
                  <a:pt x="7911298" y="4122870"/>
                  <a:pt x="7907206" y="4122870"/>
                </a:cubicBezTo>
                <a:close/>
                <a:moveTo>
                  <a:pt x="11170262" y="4096974"/>
                </a:moveTo>
                <a:lnTo>
                  <a:pt x="11170262" y="4119075"/>
                </a:lnTo>
                <a:cubicBezTo>
                  <a:pt x="11166244" y="4124433"/>
                  <a:pt x="11161258" y="4128860"/>
                  <a:pt x="11155306" y="4132358"/>
                </a:cubicBezTo>
                <a:cubicBezTo>
                  <a:pt x="11149352" y="4135855"/>
                  <a:pt x="11142654" y="4137604"/>
                  <a:pt x="11135214" y="4137604"/>
                </a:cubicBezTo>
                <a:cubicBezTo>
                  <a:pt x="11128516" y="4137604"/>
                  <a:pt x="11123438" y="4135985"/>
                  <a:pt x="11119978" y="4132748"/>
                </a:cubicBezTo>
                <a:cubicBezTo>
                  <a:pt x="11116516" y="4129511"/>
                  <a:pt x="11114786" y="4125177"/>
                  <a:pt x="11114786" y="4119745"/>
                </a:cubicBezTo>
                <a:cubicBezTo>
                  <a:pt x="11114786" y="4111782"/>
                  <a:pt x="11119084" y="4106052"/>
                  <a:pt x="11127678" y="4102555"/>
                </a:cubicBezTo>
                <a:cubicBezTo>
                  <a:pt x="11136274" y="4099057"/>
                  <a:pt x="11150468" y="4097197"/>
                  <a:pt x="11170262" y="4096974"/>
                </a:cubicBezTo>
                <a:close/>
                <a:moveTo>
                  <a:pt x="9865337" y="4096974"/>
                </a:moveTo>
                <a:lnTo>
                  <a:pt x="9865337" y="4119075"/>
                </a:lnTo>
                <a:cubicBezTo>
                  <a:pt x="9861319" y="4124433"/>
                  <a:pt x="9856333" y="4128860"/>
                  <a:pt x="9850380" y="4132358"/>
                </a:cubicBezTo>
                <a:cubicBezTo>
                  <a:pt x="9844427" y="4135855"/>
                  <a:pt x="9837730" y="4137604"/>
                  <a:pt x="9830288" y="4137604"/>
                </a:cubicBezTo>
                <a:cubicBezTo>
                  <a:pt x="9823591" y="4137604"/>
                  <a:pt x="9818512" y="4135985"/>
                  <a:pt x="9815052" y="4132748"/>
                </a:cubicBezTo>
                <a:cubicBezTo>
                  <a:pt x="9811592" y="4129511"/>
                  <a:pt x="9809862" y="4125177"/>
                  <a:pt x="9809862" y="4119745"/>
                </a:cubicBezTo>
                <a:cubicBezTo>
                  <a:pt x="9809862" y="4111782"/>
                  <a:pt x="9814159" y="4106052"/>
                  <a:pt x="9822754" y="4102555"/>
                </a:cubicBezTo>
                <a:cubicBezTo>
                  <a:pt x="9831349" y="4099057"/>
                  <a:pt x="9845543" y="4097197"/>
                  <a:pt x="9865337" y="4096974"/>
                </a:cubicBezTo>
                <a:close/>
                <a:moveTo>
                  <a:pt x="9322412" y="4096974"/>
                </a:moveTo>
                <a:lnTo>
                  <a:pt x="9322412" y="4119075"/>
                </a:lnTo>
                <a:cubicBezTo>
                  <a:pt x="9318394" y="4124433"/>
                  <a:pt x="9313408" y="4128860"/>
                  <a:pt x="9307455" y="4132358"/>
                </a:cubicBezTo>
                <a:cubicBezTo>
                  <a:pt x="9301502" y="4135855"/>
                  <a:pt x="9294805" y="4137604"/>
                  <a:pt x="9287363" y="4137604"/>
                </a:cubicBezTo>
                <a:cubicBezTo>
                  <a:pt x="9280666" y="4137604"/>
                  <a:pt x="9275587" y="4135985"/>
                  <a:pt x="9272127" y="4132748"/>
                </a:cubicBezTo>
                <a:cubicBezTo>
                  <a:pt x="9268667" y="4129511"/>
                  <a:pt x="9266936" y="4125177"/>
                  <a:pt x="9266936" y="4119745"/>
                </a:cubicBezTo>
                <a:cubicBezTo>
                  <a:pt x="9266936" y="4111782"/>
                  <a:pt x="9271234" y="4106052"/>
                  <a:pt x="9279829" y="4102555"/>
                </a:cubicBezTo>
                <a:cubicBezTo>
                  <a:pt x="9288424" y="4099057"/>
                  <a:pt x="9302618" y="4097197"/>
                  <a:pt x="9322412" y="4096974"/>
                </a:cubicBezTo>
                <a:close/>
                <a:moveTo>
                  <a:pt x="9659359" y="4054446"/>
                </a:moveTo>
                <a:cubicBezTo>
                  <a:pt x="9666875" y="4054446"/>
                  <a:pt x="9673107" y="4056437"/>
                  <a:pt x="9678056" y="4060418"/>
                </a:cubicBezTo>
                <a:cubicBezTo>
                  <a:pt x="9683004" y="4064399"/>
                  <a:pt x="9687004" y="4069441"/>
                  <a:pt x="9690055" y="4075543"/>
                </a:cubicBezTo>
                <a:lnTo>
                  <a:pt x="9690055" y="4117400"/>
                </a:lnTo>
                <a:cubicBezTo>
                  <a:pt x="9686781" y="4122684"/>
                  <a:pt x="9682502" y="4127205"/>
                  <a:pt x="9677218" y="4130962"/>
                </a:cubicBezTo>
                <a:cubicBezTo>
                  <a:pt x="9671935" y="4134720"/>
                  <a:pt x="9665312" y="4136599"/>
                  <a:pt x="9657350" y="4136599"/>
                </a:cubicBezTo>
                <a:cubicBezTo>
                  <a:pt x="9648197" y="4136599"/>
                  <a:pt x="9641258" y="4133065"/>
                  <a:pt x="9636533" y="4125995"/>
                </a:cubicBezTo>
                <a:cubicBezTo>
                  <a:pt x="9631807" y="4118926"/>
                  <a:pt x="9629445" y="4108657"/>
                  <a:pt x="9629445" y="4095188"/>
                </a:cubicBezTo>
                <a:cubicBezTo>
                  <a:pt x="9629445" y="4082165"/>
                  <a:pt x="9631956" y="4072120"/>
                  <a:pt x="9636979" y="4065050"/>
                </a:cubicBezTo>
                <a:cubicBezTo>
                  <a:pt x="9642002" y="4057981"/>
                  <a:pt x="9649462" y="4054446"/>
                  <a:pt x="9659359" y="4054446"/>
                </a:cubicBezTo>
                <a:close/>
                <a:moveTo>
                  <a:pt x="7324804" y="4054335"/>
                </a:moveTo>
                <a:cubicBezTo>
                  <a:pt x="7333882" y="4054335"/>
                  <a:pt x="7340766" y="4057869"/>
                  <a:pt x="7345454" y="4064939"/>
                </a:cubicBezTo>
                <a:cubicBezTo>
                  <a:pt x="7350142" y="4072008"/>
                  <a:pt x="7352486" y="4082203"/>
                  <a:pt x="7352486" y="4095523"/>
                </a:cubicBezTo>
                <a:cubicBezTo>
                  <a:pt x="7352486" y="4108694"/>
                  <a:pt x="7349975" y="4118833"/>
                  <a:pt x="7344952" y="4125939"/>
                </a:cubicBezTo>
                <a:cubicBezTo>
                  <a:pt x="7339929" y="4133046"/>
                  <a:pt x="7332469" y="4136599"/>
                  <a:pt x="7322572" y="4136599"/>
                </a:cubicBezTo>
                <a:cubicBezTo>
                  <a:pt x="7315205" y="4136599"/>
                  <a:pt x="7308991" y="4134832"/>
                  <a:pt x="7303931" y="4131297"/>
                </a:cubicBezTo>
                <a:cubicBezTo>
                  <a:pt x="7298871" y="4127763"/>
                  <a:pt x="7294852" y="4123168"/>
                  <a:pt x="7291876" y="4117512"/>
                </a:cubicBezTo>
                <a:lnTo>
                  <a:pt x="7291876" y="4075543"/>
                </a:lnTo>
                <a:cubicBezTo>
                  <a:pt x="7294927" y="4069887"/>
                  <a:pt x="7299187" y="4064939"/>
                  <a:pt x="7304656" y="4060697"/>
                </a:cubicBezTo>
                <a:cubicBezTo>
                  <a:pt x="7310126" y="4056455"/>
                  <a:pt x="7316842" y="4054335"/>
                  <a:pt x="7324804" y="4054335"/>
                </a:cubicBezTo>
                <a:close/>
                <a:moveTo>
                  <a:pt x="10203847" y="4053888"/>
                </a:moveTo>
                <a:cubicBezTo>
                  <a:pt x="10211884" y="4053888"/>
                  <a:pt x="10218283" y="4055693"/>
                  <a:pt x="10223046" y="4059302"/>
                </a:cubicBezTo>
                <a:cubicBezTo>
                  <a:pt x="10227808" y="4062911"/>
                  <a:pt x="10231231" y="4067878"/>
                  <a:pt x="10233315" y="4074203"/>
                </a:cubicBezTo>
                <a:cubicBezTo>
                  <a:pt x="10235398" y="4080528"/>
                  <a:pt x="10236440" y="4087709"/>
                  <a:pt x="10236440" y="4095746"/>
                </a:cubicBezTo>
                <a:cubicBezTo>
                  <a:pt x="10236440" y="4103634"/>
                  <a:pt x="10235398" y="4110685"/>
                  <a:pt x="10233315" y="4116898"/>
                </a:cubicBezTo>
                <a:cubicBezTo>
                  <a:pt x="10231231" y="4123112"/>
                  <a:pt x="10227808" y="4127986"/>
                  <a:pt x="10223046" y="4131521"/>
                </a:cubicBezTo>
                <a:cubicBezTo>
                  <a:pt x="10218283" y="4135055"/>
                  <a:pt x="10211884" y="4136823"/>
                  <a:pt x="10203847" y="4136823"/>
                </a:cubicBezTo>
                <a:cubicBezTo>
                  <a:pt x="10196034" y="4136823"/>
                  <a:pt x="10189838" y="4135055"/>
                  <a:pt x="10185262" y="4131521"/>
                </a:cubicBezTo>
                <a:cubicBezTo>
                  <a:pt x="10180686" y="4127986"/>
                  <a:pt x="10177393" y="4123112"/>
                  <a:pt x="10175384" y="4116898"/>
                </a:cubicBezTo>
                <a:cubicBezTo>
                  <a:pt x="10173374" y="4110685"/>
                  <a:pt x="10172370" y="4103634"/>
                  <a:pt x="10172370" y="4095746"/>
                </a:cubicBezTo>
                <a:cubicBezTo>
                  <a:pt x="10172370" y="4087709"/>
                  <a:pt x="10173374" y="4080528"/>
                  <a:pt x="10175384" y="4074203"/>
                </a:cubicBezTo>
                <a:cubicBezTo>
                  <a:pt x="10177393" y="4067878"/>
                  <a:pt x="10180686" y="4062911"/>
                  <a:pt x="10185262" y="4059302"/>
                </a:cubicBezTo>
                <a:cubicBezTo>
                  <a:pt x="10189838" y="4055693"/>
                  <a:pt x="10196034" y="4053888"/>
                  <a:pt x="10203847" y="4053888"/>
                </a:cubicBezTo>
                <a:close/>
                <a:moveTo>
                  <a:pt x="7441597" y="4053888"/>
                </a:moveTo>
                <a:cubicBezTo>
                  <a:pt x="7449634" y="4053888"/>
                  <a:pt x="7456033" y="4055693"/>
                  <a:pt x="7460796" y="4059302"/>
                </a:cubicBezTo>
                <a:cubicBezTo>
                  <a:pt x="7465558" y="4062911"/>
                  <a:pt x="7468981" y="4067878"/>
                  <a:pt x="7471065" y="4074203"/>
                </a:cubicBezTo>
                <a:cubicBezTo>
                  <a:pt x="7473148" y="4080528"/>
                  <a:pt x="7474190" y="4087709"/>
                  <a:pt x="7474190" y="4095746"/>
                </a:cubicBezTo>
                <a:cubicBezTo>
                  <a:pt x="7474190" y="4103634"/>
                  <a:pt x="7473148" y="4110685"/>
                  <a:pt x="7471065" y="4116898"/>
                </a:cubicBezTo>
                <a:cubicBezTo>
                  <a:pt x="7468981" y="4123112"/>
                  <a:pt x="7465558" y="4127986"/>
                  <a:pt x="7460796" y="4131521"/>
                </a:cubicBezTo>
                <a:cubicBezTo>
                  <a:pt x="7456033" y="4135055"/>
                  <a:pt x="7449634" y="4136823"/>
                  <a:pt x="7441597" y="4136823"/>
                </a:cubicBezTo>
                <a:cubicBezTo>
                  <a:pt x="7433783" y="4136823"/>
                  <a:pt x="7427588" y="4135055"/>
                  <a:pt x="7423012" y="4131521"/>
                </a:cubicBezTo>
                <a:cubicBezTo>
                  <a:pt x="7418436" y="4127986"/>
                  <a:pt x="7415143" y="4123112"/>
                  <a:pt x="7413133" y="4116898"/>
                </a:cubicBezTo>
                <a:cubicBezTo>
                  <a:pt x="7411124" y="4110685"/>
                  <a:pt x="7410120" y="4103634"/>
                  <a:pt x="7410120" y="4095746"/>
                </a:cubicBezTo>
                <a:cubicBezTo>
                  <a:pt x="7410120" y="4087709"/>
                  <a:pt x="7411124" y="4080528"/>
                  <a:pt x="7413133" y="4074203"/>
                </a:cubicBezTo>
                <a:cubicBezTo>
                  <a:pt x="7415143" y="4067878"/>
                  <a:pt x="7418436" y="4062911"/>
                  <a:pt x="7423012" y="4059302"/>
                </a:cubicBezTo>
                <a:cubicBezTo>
                  <a:pt x="7427588" y="4055693"/>
                  <a:pt x="7433783" y="4053888"/>
                  <a:pt x="7441597" y="4053888"/>
                </a:cubicBezTo>
                <a:close/>
                <a:moveTo>
                  <a:pt x="8030584" y="4053553"/>
                </a:moveTo>
                <a:cubicBezTo>
                  <a:pt x="8039588" y="4053553"/>
                  <a:pt x="8046620" y="4056232"/>
                  <a:pt x="8051680" y="4061590"/>
                </a:cubicBezTo>
                <a:cubicBezTo>
                  <a:pt x="8056741" y="4066948"/>
                  <a:pt x="8059382" y="4074687"/>
                  <a:pt x="8059606" y="4084807"/>
                </a:cubicBezTo>
                <a:lnTo>
                  <a:pt x="8000223" y="4084807"/>
                </a:lnTo>
                <a:cubicBezTo>
                  <a:pt x="8001042" y="4074613"/>
                  <a:pt x="8004037" y="4066855"/>
                  <a:pt x="8009209" y="4061534"/>
                </a:cubicBezTo>
                <a:cubicBezTo>
                  <a:pt x="8014380" y="4056214"/>
                  <a:pt x="8021506" y="4053553"/>
                  <a:pt x="8030584" y="4053553"/>
                </a:cubicBezTo>
                <a:close/>
                <a:moveTo>
                  <a:pt x="6954259" y="4053553"/>
                </a:moveTo>
                <a:cubicBezTo>
                  <a:pt x="6963263" y="4053553"/>
                  <a:pt x="6970295" y="4056232"/>
                  <a:pt x="6975356" y="4061590"/>
                </a:cubicBezTo>
                <a:cubicBezTo>
                  <a:pt x="6980416" y="4066948"/>
                  <a:pt x="6983057" y="4074687"/>
                  <a:pt x="6983281" y="4084807"/>
                </a:cubicBezTo>
                <a:lnTo>
                  <a:pt x="6923898" y="4084807"/>
                </a:lnTo>
                <a:cubicBezTo>
                  <a:pt x="6924717" y="4074613"/>
                  <a:pt x="6927712" y="4066855"/>
                  <a:pt x="6932884" y="4061534"/>
                </a:cubicBezTo>
                <a:cubicBezTo>
                  <a:pt x="6938056" y="4056214"/>
                  <a:pt x="6945181" y="4053553"/>
                  <a:pt x="6954259" y="4053553"/>
                </a:cubicBezTo>
                <a:close/>
                <a:moveTo>
                  <a:pt x="9958243" y="4052883"/>
                </a:moveTo>
                <a:cubicBezTo>
                  <a:pt x="9965462" y="4052883"/>
                  <a:pt x="9971266" y="4054911"/>
                  <a:pt x="9975656" y="4058967"/>
                </a:cubicBezTo>
                <a:cubicBezTo>
                  <a:pt x="9980046" y="4063023"/>
                  <a:pt x="9982242" y="4069255"/>
                  <a:pt x="9982242" y="4077663"/>
                </a:cubicBezTo>
                <a:cubicBezTo>
                  <a:pt x="9982242" y="4085700"/>
                  <a:pt x="9979916" y="4091765"/>
                  <a:pt x="9975266" y="4095858"/>
                </a:cubicBezTo>
                <a:cubicBezTo>
                  <a:pt x="9970614" y="4099950"/>
                  <a:pt x="9964717" y="4101997"/>
                  <a:pt x="9957574" y="4101997"/>
                </a:cubicBezTo>
                <a:cubicBezTo>
                  <a:pt x="9951248" y="4101997"/>
                  <a:pt x="9945686" y="4099969"/>
                  <a:pt x="9940886" y="4095913"/>
                </a:cubicBezTo>
                <a:cubicBezTo>
                  <a:pt x="9936086" y="4091858"/>
                  <a:pt x="9933686" y="4085737"/>
                  <a:pt x="9933686" y="4077552"/>
                </a:cubicBezTo>
                <a:cubicBezTo>
                  <a:pt x="9933686" y="4069441"/>
                  <a:pt x="9936012" y="4063301"/>
                  <a:pt x="9940663" y="4059134"/>
                </a:cubicBezTo>
                <a:cubicBezTo>
                  <a:pt x="9945314" y="4054967"/>
                  <a:pt x="9951174" y="4052883"/>
                  <a:pt x="9958243" y="4052883"/>
                </a:cubicBezTo>
                <a:close/>
                <a:moveTo>
                  <a:pt x="8767618" y="4052883"/>
                </a:moveTo>
                <a:cubicBezTo>
                  <a:pt x="8774836" y="4052883"/>
                  <a:pt x="8780641" y="4054911"/>
                  <a:pt x="8785031" y="4058967"/>
                </a:cubicBezTo>
                <a:cubicBezTo>
                  <a:pt x="8789422" y="4063023"/>
                  <a:pt x="8791617" y="4069255"/>
                  <a:pt x="8791617" y="4077663"/>
                </a:cubicBezTo>
                <a:cubicBezTo>
                  <a:pt x="8791617" y="4085700"/>
                  <a:pt x="8789291" y="4091765"/>
                  <a:pt x="8784640" y="4095858"/>
                </a:cubicBezTo>
                <a:cubicBezTo>
                  <a:pt x="8779990" y="4099950"/>
                  <a:pt x="8774092" y="4101997"/>
                  <a:pt x="8766948" y="4101997"/>
                </a:cubicBezTo>
                <a:cubicBezTo>
                  <a:pt x="8760623" y="4101997"/>
                  <a:pt x="8755061" y="4099969"/>
                  <a:pt x="8750261" y="4095913"/>
                </a:cubicBezTo>
                <a:cubicBezTo>
                  <a:pt x="8745462" y="4091858"/>
                  <a:pt x="8743062" y="4085737"/>
                  <a:pt x="8743062" y="4077552"/>
                </a:cubicBezTo>
                <a:cubicBezTo>
                  <a:pt x="8743062" y="4069441"/>
                  <a:pt x="8745387" y="4063301"/>
                  <a:pt x="8750038" y="4059134"/>
                </a:cubicBezTo>
                <a:cubicBezTo>
                  <a:pt x="8754689" y="4054967"/>
                  <a:pt x="8760549" y="4052883"/>
                  <a:pt x="8767618" y="4052883"/>
                </a:cubicBezTo>
                <a:close/>
                <a:moveTo>
                  <a:pt x="10968934" y="4041163"/>
                </a:moveTo>
                <a:lnTo>
                  <a:pt x="10968934" y="4149882"/>
                </a:lnTo>
                <a:lnTo>
                  <a:pt x="10987576" y="4149882"/>
                </a:lnTo>
                <a:lnTo>
                  <a:pt x="10987576" y="4041163"/>
                </a:lnTo>
                <a:close/>
                <a:moveTo>
                  <a:pt x="10846190" y="4041163"/>
                </a:moveTo>
                <a:lnTo>
                  <a:pt x="10887936" y="4149882"/>
                </a:lnTo>
                <a:lnTo>
                  <a:pt x="10908474" y="4149882"/>
                </a:lnTo>
                <a:lnTo>
                  <a:pt x="10949550" y="4041163"/>
                </a:lnTo>
                <a:lnTo>
                  <a:pt x="10930574" y="4041163"/>
                </a:lnTo>
                <a:lnTo>
                  <a:pt x="10898094" y="4131576"/>
                </a:lnTo>
                <a:lnTo>
                  <a:pt x="10865946" y="4041163"/>
                </a:lnTo>
                <a:close/>
                <a:moveTo>
                  <a:pt x="10473634" y="4041163"/>
                </a:moveTo>
                <a:lnTo>
                  <a:pt x="10473634" y="4149882"/>
                </a:lnTo>
                <a:lnTo>
                  <a:pt x="10492276" y="4149882"/>
                </a:lnTo>
                <a:lnTo>
                  <a:pt x="10492276" y="4041163"/>
                </a:lnTo>
                <a:close/>
                <a:moveTo>
                  <a:pt x="9740210" y="4041163"/>
                </a:moveTo>
                <a:lnTo>
                  <a:pt x="9740210" y="4149882"/>
                </a:lnTo>
                <a:lnTo>
                  <a:pt x="9758851" y="4149882"/>
                </a:lnTo>
                <a:lnTo>
                  <a:pt x="9758851" y="4041163"/>
                </a:lnTo>
                <a:close/>
                <a:moveTo>
                  <a:pt x="8882960" y="4041163"/>
                </a:moveTo>
                <a:lnTo>
                  <a:pt x="8882960" y="4149882"/>
                </a:lnTo>
                <a:lnTo>
                  <a:pt x="8901601" y="4149882"/>
                </a:lnTo>
                <a:lnTo>
                  <a:pt x="8901601" y="4041163"/>
                </a:lnTo>
                <a:close/>
                <a:moveTo>
                  <a:pt x="8549585" y="4041163"/>
                </a:moveTo>
                <a:lnTo>
                  <a:pt x="8549585" y="4149882"/>
                </a:lnTo>
                <a:lnTo>
                  <a:pt x="8568226" y="4149882"/>
                </a:lnTo>
                <a:lnTo>
                  <a:pt x="8568226" y="4041163"/>
                </a:lnTo>
                <a:close/>
                <a:moveTo>
                  <a:pt x="8348444" y="4041163"/>
                </a:moveTo>
                <a:lnTo>
                  <a:pt x="8348444" y="4112154"/>
                </a:lnTo>
                <a:cubicBezTo>
                  <a:pt x="8348444" y="4124433"/>
                  <a:pt x="8351234" y="4134069"/>
                  <a:pt x="8356816" y="4141064"/>
                </a:cubicBezTo>
                <a:cubicBezTo>
                  <a:pt x="8362397" y="4148059"/>
                  <a:pt x="8371475" y="4151557"/>
                  <a:pt x="8384051" y="4151557"/>
                </a:cubicBezTo>
                <a:cubicBezTo>
                  <a:pt x="8393650" y="4151557"/>
                  <a:pt x="8401632" y="4149566"/>
                  <a:pt x="8407994" y="4145585"/>
                </a:cubicBezTo>
                <a:cubicBezTo>
                  <a:pt x="8414356" y="4141604"/>
                  <a:pt x="8419286" y="4137455"/>
                  <a:pt x="8422784" y="4133139"/>
                </a:cubicBezTo>
                <a:lnTo>
                  <a:pt x="8423342" y="4149882"/>
                </a:lnTo>
                <a:lnTo>
                  <a:pt x="8441313" y="4149882"/>
                </a:lnTo>
                <a:lnTo>
                  <a:pt x="8441313" y="4041163"/>
                </a:lnTo>
                <a:lnTo>
                  <a:pt x="8422560" y="4041163"/>
                </a:lnTo>
                <a:lnTo>
                  <a:pt x="8422560" y="4118182"/>
                </a:lnTo>
                <a:cubicBezTo>
                  <a:pt x="8419212" y="4122647"/>
                  <a:pt x="8414784" y="4126572"/>
                  <a:pt x="8409278" y="4129958"/>
                </a:cubicBezTo>
                <a:cubicBezTo>
                  <a:pt x="8403771" y="4133344"/>
                  <a:pt x="8396925" y="4135037"/>
                  <a:pt x="8388739" y="4135037"/>
                </a:cubicBezTo>
                <a:cubicBezTo>
                  <a:pt x="8382860" y="4135037"/>
                  <a:pt x="8378358" y="4133958"/>
                  <a:pt x="8375233" y="4131800"/>
                </a:cubicBezTo>
                <a:cubicBezTo>
                  <a:pt x="8372108" y="4129642"/>
                  <a:pt x="8369987" y="4126628"/>
                  <a:pt x="8368870" y="4122758"/>
                </a:cubicBezTo>
                <a:cubicBezTo>
                  <a:pt x="8367754" y="4118889"/>
                  <a:pt x="8367196" y="4114498"/>
                  <a:pt x="8367196" y="4109587"/>
                </a:cubicBezTo>
                <a:lnTo>
                  <a:pt x="8367196" y="4041163"/>
                </a:lnTo>
                <a:close/>
                <a:moveTo>
                  <a:pt x="7520885" y="4041163"/>
                </a:moveTo>
                <a:lnTo>
                  <a:pt x="7520885" y="4149882"/>
                </a:lnTo>
                <a:lnTo>
                  <a:pt x="7539526" y="4149882"/>
                </a:lnTo>
                <a:lnTo>
                  <a:pt x="7539526" y="4041163"/>
                </a:lnTo>
                <a:close/>
                <a:moveTo>
                  <a:pt x="8525512" y="4039824"/>
                </a:moveTo>
                <a:cubicBezTo>
                  <a:pt x="8516806" y="4039824"/>
                  <a:pt x="8509736" y="4041721"/>
                  <a:pt x="8504304" y="4045517"/>
                </a:cubicBezTo>
                <a:cubicBezTo>
                  <a:pt x="8498872" y="4049312"/>
                  <a:pt x="8494630" y="4054037"/>
                  <a:pt x="8491579" y="4059692"/>
                </a:cubicBezTo>
                <a:lnTo>
                  <a:pt x="8490910" y="4041163"/>
                </a:lnTo>
                <a:lnTo>
                  <a:pt x="8473385" y="4041163"/>
                </a:lnTo>
                <a:lnTo>
                  <a:pt x="8473385" y="4149882"/>
                </a:lnTo>
                <a:lnTo>
                  <a:pt x="8492026" y="4149882"/>
                </a:lnTo>
                <a:lnTo>
                  <a:pt x="8492026" y="4073533"/>
                </a:lnTo>
                <a:cubicBezTo>
                  <a:pt x="8494407" y="4070259"/>
                  <a:pt x="8497123" y="4067376"/>
                  <a:pt x="8500174" y="4064883"/>
                </a:cubicBezTo>
                <a:cubicBezTo>
                  <a:pt x="8503225" y="4062390"/>
                  <a:pt x="8506797" y="4060437"/>
                  <a:pt x="8510890" y="4059023"/>
                </a:cubicBezTo>
                <a:cubicBezTo>
                  <a:pt x="8514983" y="4057609"/>
                  <a:pt x="8519745" y="4056902"/>
                  <a:pt x="8525177" y="4056902"/>
                </a:cubicBezTo>
                <a:lnTo>
                  <a:pt x="8527745" y="4056902"/>
                </a:lnTo>
                <a:lnTo>
                  <a:pt x="8527745" y="4039824"/>
                </a:lnTo>
                <a:close/>
                <a:moveTo>
                  <a:pt x="10092412" y="4039601"/>
                </a:moveTo>
                <a:cubicBezTo>
                  <a:pt x="10082664" y="4039601"/>
                  <a:pt x="10074664" y="4041554"/>
                  <a:pt x="10068413" y="4045461"/>
                </a:cubicBezTo>
                <a:cubicBezTo>
                  <a:pt x="10062162" y="4049367"/>
                  <a:pt x="10057363" y="4053516"/>
                  <a:pt x="10054014" y="4057906"/>
                </a:cubicBezTo>
                <a:lnTo>
                  <a:pt x="10053344" y="4041163"/>
                </a:lnTo>
                <a:lnTo>
                  <a:pt x="10035485" y="4041163"/>
                </a:lnTo>
                <a:lnTo>
                  <a:pt x="10035485" y="4149882"/>
                </a:lnTo>
                <a:lnTo>
                  <a:pt x="10054126" y="4149882"/>
                </a:lnTo>
                <a:lnTo>
                  <a:pt x="10054126" y="4072864"/>
                </a:lnTo>
                <a:cubicBezTo>
                  <a:pt x="10057474" y="4068473"/>
                  <a:pt x="10061902" y="4064436"/>
                  <a:pt x="10067409" y="4060753"/>
                </a:cubicBezTo>
                <a:cubicBezTo>
                  <a:pt x="10072915" y="4057069"/>
                  <a:pt x="10079724" y="4055228"/>
                  <a:pt x="10087835" y="4055228"/>
                </a:cubicBezTo>
                <a:cubicBezTo>
                  <a:pt x="10093268" y="4055228"/>
                  <a:pt x="10097416" y="4056400"/>
                  <a:pt x="10100281" y="4058744"/>
                </a:cubicBezTo>
                <a:cubicBezTo>
                  <a:pt x="10103146" y="4061088"/>
                  <a:pt x="10105136" y="4064306"/>
                  <a:pt x="10106253" y="4068399"/>
                </a:cubicBezTo>
                <a:cubicBezTo>
                  <a:pt x="10107369" y="4072492"/>
                  <a:pt x="10107927" y="4077180"/>
                  <a:pt x="10107927" y="4082463"/>
                </a:cubicBezTo>
                <a:lnTo>
                  <a:pt x="10107927" y="4149882"/>
                </a:lnTo>
                <a:lnTo>
                  <a:pt x="10126568" y="4149882"/>
                </a:lnTo>
                <a:lnTo>
                  <a:pt x="10126568" y="4079784"/>
                </a:lnTo>
                <a:cubicBezTo>
                  <a:pt x="10126568" y="4067059"/>
                  <a:pt x="10123852" y="4057181"/>
                  <a:pt x="10118420" y="4050149"/>
                </a:cubicBezTo>
                <a:cubicBezTo>
                  <a:pt x="10112987" y="4043117"/>
                  <a:pt x="10104318" y="4039601"/>
                  <a:pt x="10092412" y="4039601"/>
                </a:cubicBezTo>
                <a:close/>
                <a:moveTo>
                  <a:pt x="9435187" y="4039601"/>
                </a:moveTo>
                <a:cubicBezTo>
                  <a:pt x="9425438" y="4039601"/>
                  <a:pt x="9417439" y="4041554"/>
                  <a:pt x="9411188" y="4045461"/>
                </a:cubicBezTo>
                <a:cubicBezTo>
                  <a:pt x="9404938" y="4049367"/>
                  <a:pt x="9400138" y="4053516"/>
                  <a:pt x="9396789" y="4057906"/>
                </a:cubicBezTo>
                <a:lnTo>
                  <a:pt x="9396120" y="4041163"/>
                </a:lnTo>
                <a:lnTo>
                  <a:pt x="9378260" y="4041163"/>
                </a:lnTo>
                <a:lnTo>
                  <a:pt x="9378260" y="4149882"/>
                </a:lnTo>
                <a:lnTo>
                  <a:pt x="9396901" y="4149882"/>
                </a:lnTo>
                <a:lnTo>
                  <a:pt x="9396901" y="4072864"/>
                </a:lnTo>
                <a:cubicBezTo>
                  <a:pt x="9400250" y="4068473"/>
                  <a:pt x="9404677" y="4064436"/>
                  <a:pt x="9410184" y="4060753"/>
                </a:cubicBezTo>
                <a:cubicBezTo>
                  <a:pt x="9415690" y="4057069"/>
                  <a:pt x="9422499" y="4055228"/>
                  <a:pt x="9430610" y="4055228"/>
                </a:cubicBezTo>
                <a:cubicBezTo>
                  <a:pt x="9436042" y="4055228"/>
                  <a:pt x="9440191" y="4056400"/>
                  <a:pt x="9443056" y="4058744"/>
                </a:cubicBezTo>
                <a:cubicBezTo>
                  <a:pt x="9445921" y="4061088"/>
                  <a:pt x="9447912" y="4064306"/>
                  <a:pt x="9449028" y="4068399"/>
                </a:cubicBezTo>
                <a:cubicBezTo>
                  <a:pt x="9450144" y="4072492"/>
                  <a:pt x="9450702" y="4077180"/>
                  <a:pt x="9450702" y="4082463"/>
                </a:cubicBezTo>
                <a:lnTo>
                  <a:pt x="9450702" y="4149882"/>
                </a:lnTo>
                <a:lnTo>
                  <a:pt x="9469343" y="4149882"/>
                </a:lnTo>
                <a:lnTo>
                  <a:pt x="9469343" y="4079784"/>
                </a:lnTo>
                <a:cubicBezTo>
                  <a:pt x="9469343" y="4067059"/>
                  <a:pt x="9466627" y="4057181"/>
                  <a:pt x="9461194" y="4050149"/>
                </a:cubicBezTo>
                <a:cubicBezTo>
                  <a:pt x="9455762" y="4043117"/>
                  <a:pt x="9447093" y="4039601"/>
                  <a:pt x="9435187" y="4039601"/>
                </a:cubicBezTo>
                <a:close/>
                <a:moveTo>
                  <a:pt x="8997037" y="4039601"/>
                </a:moveTo>
                <a:cubicBezTo>
                  <a:pt x="8987288" y="4039601"/>
                  <a:pt x="8979289" y="4041554"/>
                  <a:pt x="8973038" y="4045461"/>
                </a:cubicBezTo>
                <a:cubicBezTo>
                  <a:pt x="8966788" y="4049367"/>
                  <a:pt x="8961988" y="4053516"/>
                  <a:pt x="8958639" y="4057906"/>
                </a:cubicBezTo>
                <a:lnTo>
                  <a:pt x="8957970" y="4041163"/>
                </a:lnTo>
                <a:lnTo>
                  <a:pt x="8940110" y="4041163"/>
                </a:lnTo>
                <a:lnTo>
                  <a:pt x="8940110" y="4149882"/>
                </a:lnTo>
                <a:lnTo>
                  <a:pt x="8958751" y="4149882"/>
                </a:lnTo>
                <a:lnTo>
                  <a:pt x="8958751" y="4072864"/>
                </a:lnTo>
                <a:cubicBezTo>
                  <a:pt x="8962100" y="4068473"/>
                  <a:pt x="8966527" y="4064436"/>
                  <a:pt x="8972034" y="4060753"/>
                </a:cubicBezTo>
                <a:cubicBezTo>
                  <a:pt x="8977540" y="4057069"/>
                  <a:pt x="8984349" y="4055228"/>
                  <a:pt x="8992460" y="4055228"/>
                </a:cubicBezTo>
                <a:cubicBezTo>
                  <a:pt x="8997892" y="4055228"/>
                  <a:pt x="9002041" y="4056400"/>
                  <a:pt x="9004906" y="4058744"/>
                </a:cubicBezTo>
                <a:cubicBezTo>
                  <a:pt x="9007771" y="4061088"/>
                  <a:pt x="9009762" y="4064306"/>
                  <a:pt x="9010878" y="4068399"/>
                </a:cubicBezTo>
                <a:cubicBezTo>
                  <a:pt x="9011994" y="4072492"/>
                  <a:pt x="9012552" y="4077180"/>
                  <a:pt x="9012552" y="4082463"/>
                </a:cubicBezTo>
                <a:lnTo>
                  <a:pt x="9012552" y="4149882"/>
                </a:lnTo>
                <a:lnTo>
                  <a:pt x="9031193" y="4149882"/>
                </a:lnTo>
                <a:lnTo>
                  <a:pt x="9031193" y="4079784"/>
                </a:lnTo>
                <a:cubicBezTo>
                  <a:pt x="9031193" y="4067059"/>
                  <a:pt x="9028477" y="4057181"/>
                  <a:pt x="9023044" y="4050149"/>
                </a:cubicBezTo>
                <a:cubicBezTo>
                  <a:pt x="9017612" y="4043117"/>
                  <a:pt x="9008943" y="4039601"/>
                  <a:pt x="8997037" y="4039601"/>
                </a:cubicBezTo>
                <a:close/>
                <a:moveTo>
                  <a:pt x="8663662" y="4039601"/>
                </a:moveTo>
                <a:cubicBezTo>
                  <a:pt x="8653914" y="4039601"/>
                  <a:pt x="8645914" y="4041554"/>
                  <a:pt x="8639663" y="4045461"/>
                </a:cubicBezTo>
                <a:cubicBezTo>
                  <a:pt x="8633413" y="4049367"/>
                  <a:pt x="8628613" y="4053516"/>
                  <a:pt x="8625264" y="4057906"/>
                </a:cubicBezTo>
                <a:lnTo>
                  <a:pt x="8624595" y="4041163"/>
                </a:lnTo>
                <a:lnTo>
                  <a:pt x="8606735" y="4041163"/>
                </a:lnTo>
                <a:lnTo>
                  <a:pt x="8606735" y="4149882"/>
                </a:lnTo>
                <a:lnTo>
                  <a:pt x="8625376" y="4149882"/>
                </a:lnTo>
                <a:lnTo>
                  <a:pt x="8625376" y="4072864"/>
                </a:lnTo>
                <a:cubicBezTo>
                  <a:pt x="8628724" y="4068473"/>
                  <a:pt x="8633152" y="4064436"/>
                  <a:pt x="8638659" y="4060753"/>
                </a:cubicBezTo>
                <a:cubicBezTo>
                  <a:pt x="8644165" y="4057069"/>
                  <a:pt x="8650974" y="4055228"/>
                  <a:pt x="8659085" y="4055228"/>
                </a:cubicBezTo>
                <a:cubicBezTo>
                  <a:pt x="8664518" y="4055228"/>
                  <a:pt x="8668666" y="4056400"/>
                  <a:pt x="8671531" y="4058744"/>
                </a:cubicBezTo>
                <a:cubicBezTo>
                  <a:pt x="8674396" y="4061088"/>
                  <a:pt x="8676386" y="4064306"/>
                  <a:pt x="8677503" y="4068399"/>
                </a:cubicBezTo>
                <a:cubicBezTo>
                  <a:pt x="8678619" y="4072492"/>
                  <a:pt x="8679177" y="4077180"/>
                  <a:pt x="8679177" y="4082463"/>
                </a:cubicBezTo>
                <a:lnTo>
                  <a:pt x="8679177" y="4149882"/>
                </a:lnTo>
                <a:lnTo>
                  <a:pt x="8697818" y="4149882"/>
                </a:lnTo>
                <a:lnTo>
                  <a:pt x="8697818" y="4079784"/>
                </a:lnTo>
                <a:cubicBezTo>
                  <a:pt x="8697818" y="4067059"/>
                  <a:pt x="8695102" y="4057181"/>
                  <a:pt x="8689670" y="4050149"/>
                </a:cubicBezTo>
                <a:cubicBezTo>
                  <a:pt x="8684238" y="4043117"/>
                  <a:pt x="8675568" y="4039601"/>
                  <a:pt x="8663662" y="4039601"/>
                </a:cubicBezTo>
                <a:close/>
                <a:moveTo>
                  <a:pt x="8168362" y="4039601"/>
                </a:moveTo>
                <a:cubicBezTo>
                  <a:pt x="8158614" y="4039601"/>
                  <a:pt x="8150614" y="4041554"/>
                  <a:pt x="8144363" y="4045461"/>
                </a:cubicBezTo>
                <a:cubicBezTo>
                  <a:pt x="8138113" y="4049367"/>
                  <a:pt x="8133313" y="4053516"/>
                  <a:pt x="8129964" y="4057906"/>
                </a:cubicBezTo>
                <a:lnTo>
                  <a:pt x="8129295" y="4041163"/>
                </a:lnTo>
                <a:lnTo>
                  <a:pt x="8111435" y="4041163"/>
                </a:lnTo>
                <a:lnTo>
                  <a:pt x="8111435" y="4149882"/>
                </a:lnTo>
                <a:lnTo>
                  <a:pt x="8130076" y="4149882"/>
                </a:lnTo>
                <a:lnTo>
                  <a:pt x="8130076" y="4072864"/>
                </a:lnTo>
                <a:cubicBezTo>
                  <a:pt x="8133424" y="4068473"/>
                  <a:pt x="8137852" y="4064436"/>
                  <a:pt x="8143359" y="4060753"/>
                </a:cubicBezTo>
                <a:cubicBezTo>
                  <a:pt x="8148866" y="4057069"/>
                  <a:pt x="8155674" y="4055228"/>
                  <a:pt x="8163785" y="4055228"/>
                </a:cubicBezTo>
                <a:cubicBezTo>
                  <a:pt x="8169218" y="4055228"/>
                  <a:pt x="8173366" y="4056400"/>
                  <a:pt x="8176231" y="4058744"/>
                </a:cubicBezTo>
                <a:cubicBezTo>
                  <a:pt x="8179096" y="4061088"/>
                  <a:pt x="8181087" y="4064306"/>
                  <a:pt x="8182203" y="4068399"/>
                </a:cubicBezTo>
                <a:cubicBezTo>
                  <a:pt x="8183319" y="4072492"/>
                  <a:pt x="8183877" y="4077180"/>
                  <a:pt x="8183877" y="4082463"/>
                </a:cubicBezTo>
                <a:lnTo>
                  <a:pt x="8183877" y="4149882"/>
                </a:lnTo>
                <a:lnTo>
                  <a:pt x="8202518" y="4149882"/>
                </a:lnTo>
                <a:lnTo>
                  <a:pt x="8202518" y="4079784"/>
                </a:lnTo>
                <a:cubicBezTo>
                  <a:pt x="8202518" y="4067059"/>
                  <a:pt x="8199802" y="4057181"/>
                  <a:pt x="8194370" y="4050149"/>
                </a:cubicBezTo>
                <a:cubicBezTo>
                  <a:pt x="8188938" y="4043117"/>
                  <a:pt x="8180268" y="4039601"/>
                  <a:pt x="8168362" y="4039601"/>
                </a:cubicBezTo>
                <a:close/>
                <a:moveTo>
                  <a:pt x="7634962" y="4039601"/>
                </a:moveTo>
                <a:cubicBezTo>
                  <a:pt x="7625214" y="4039601"/>
                  <a:pt x="7617214" y="4041554"/>
                  <a:pt x="7610963" y="4045461"/>
                </a:cubicBezTo>
                <a:cubicBezTo>
                  <a:pt x="7604712" y="4049367"/>
                  <a:pt x="7599913" y="4053516"/>
                  <a:pt x="7596564" y="4057906"/>
                </a:cubicBezTo>
                <a:lnTo>
                  <a:pt x="7595894" y="4041163"/>
                </a:lnTo>
                <a:lnTo>
                  <a:pt x="7578035" y="4041163"/>
                </a:lnTo>
                <a:lnTo>
                  <a:pt x="7578035" y="4149882"/>
                </a:lnTo>
                <a:lnTo>
                  <a:pt x="7596676" y="4149882"/>
                </a:lnTo>
                <a:lnTo>
                  <a:pt x="7596676" y="4072864"/>
                </a:lnTo>
                <a:cubicBezTo>
                  <a:pt x="7600024" y="4068473"/>
                  <a:pt x="7604452" y="4064436"/>
                  <a:pt x="7609959" y="4060753"/>
                </a:cubicBezTo>
                <a:cubicBezTo>
                  <a:pt x="7615465" y="4057069"/>
                  <a:pt x="7622274" y="4055228"/>
                  <a:pt x="7630385" y="4055228"/>
                </a:cubicBezTo>
                <a:cubicBezTo>
                  <a:pt x="7635818" y="4055228"/>
                  <a:pt x="7639966" y="4056400"/>
                  <a:pt x="7642831" y="4058744"/>
                </a:cubicBezTo>
                <a:cubicBezTo>
                  <a:pt x="7645696" y="4061088"/>
                  <a:pt x="7647687" y="4064306"/>
                  <a:pt x="7648803" y="4068399"/>
                </a:cubicBezTo>
                <a:cubicBezTo>
                  <a:pt x="7649919" y="4072492"/>
                  <a:pt x="7650477" y="4077180"/>
                  <a:pt x="7650477" y="4082463"/>
                </a:cubicBezTo>
                <a:lnTo>
                  <a:pt x="7650477" y="4149882"/>
                </a:lnTo>
                <a:lnTo>
                  <a:pt x="7669118" y="4149882"/>
                </a:lnTo>
                <a:lnTo>
                  <a:pt x="7669118" y="4079784"/>
                </a:lnTo>
                <a:cubicBezTo>
                  <a:pt x="7669118" y="4067059"/>
                  <a:pt x="7666402" y="4057181"/>
                  <a:pt x="7660970" y="4050149"/>
                </a:cubicBezTo>
                <a:cubicBezTo>
                  <a:pt x="7655537" y="4043117"/>
                  <a:pt x="7646868" y="4039601"/>
                  <a:pt x="7634962" y="4039601"/>
                </a:cubicBezTo>
                <a:close/>
                <a:moveTo>
                  <a:pt x="11145930" y="4039266"/>
                </a:moveTo>
                <a:cubicBezTo>
                  <a:pt x="11137222" y="4039266"/>
                  <a:pt x="11129502" y="4040531"/>
                  <a:pt x="11122768" y="4043061"/>
                </a:cubicBezTo>
                <a:cubicBezTo>
                  <a:pt x="11116034" y="4045591"/>
                  <a:pt x="11110750" y="4049609"/>
                  <a:pt x="11106918" y="4055116"/>
                </a:cubicBezTo>
                <a:cubicBezTo>
                  <a:pt x="11103086" y="4060623"/>
                  <a:pt x="11101170" y="4067841"/>
                  <a:pt x="11101170" y="4076771"/>
                </a:cubicBezTo>
                <a:lnTo>
                  <a:pt x="11119252" y="4076771"/>
                </a:lnTo>
                <a:cubicBezTo>
                  <a:pt x="11119252" y="4068585"/>
                  <a:pt x="11121818" y="4062595"/>
                  <a:pt x="11126954" y="4058799"/>
                </a:cubicBezTo>
                <a:cubicBezTo>
                  <a:pt x="11132088" y="4055004"/>
                  <a:pt x="11138414" y="4053107"/>
                  <a:pt x="11145930" y="4053107"/>
                </a:cubicBezTo>
                <a:cubicBezTo>
                  <a:pt x="11152998" y="4053107"/>
                  <a:pt x="11158840" y="4054837"/>
                  <a:pt x="11163454" y="4058297"/>
                </a:cubicBezTo>
                <a:cubicBezTo>
                  <a:pt x="11168066" y="4061757"/>
                  <a:pt x="11170374" y="4068138"/>
                  <a:pt x="11170374" y="4077440"/>
                </a:cubicBezTo>
                <a:lnTo>
                  <a:pt x="11170374" y="4085030"/>
                </a:lnTo>
                <a:cubicBezTo>
                  <a:pt x="11155416" y="4085179"/>
                  <a:pt x="11142358" y="4086165"/>
                  <a:pt x="11131194" y="4087988"/>
                </a:cubicBezTo>
                <a:cubicBezTo>
                  <a:pt x="11120034" y="4089811"/>
                  <a:pt x="11111402" y="4093253"/>
                  <a:pt x="11105298" y="4098313"/>
                </a:cubicBezTo>
                <a:cubicBezTo>
                  <a:pt x="11099198" y="4103373"/>
                  <a:pt x="11096146" y="4110778"/>
                  <a:pt x="11096146" y="4120526"/>
                </a:cubicBezTo>
                <a:cubicBezTo>
                  <a:pt x="11096146" y="4127372"/>
                  <a:pt x="11097690" y="4133120"/>
                  <a:pt x="11100778" y="4137771"/>
                </a:cubicBezTo>
                <a:cubicBezTo>
                  <a:pt x="11103866" y="4142422"/>
                  <a:pt x="11107996" y="4145938"/>
                  <a:pt x="11113168" y="4148320"/>
                </a:cubicBezTo>
                <a:cubicBezTo>
                  <a:pt x="11118340" y="4150701"/>
                  <a:pt x="11124050" y="4151891"/>
                  <a:pt x="11130302" y="4151891"/>
                </a:cubicBezTo>
                <a:cubicBezTo>
                  <a:pt x="11139082" y="4151891"/>
                  <a:pt x="11146766" y="4150198"/>
                  <a:pt x="11153352" y="4146813"/>
                </a:cubicBezTo>
                <a:cubicBezTo>
                  <a:pt x="11159938" y="4143427"/>
                  <a:pt x="11165722" y="4138943"/>
                  <a:pt x="11170710" y="4133362"/>
                </a:cubicBezTo>
                <a:lnTo>
                  <a:pt x="11171490" y="4149882"/>
                </a:lnTo>
                <a:lnTo>
                  <a:pt x="11188902" y="4149882"/>
                </a:lnTo>
                <a:lnTo>
                  <a:pt x="11188902" y="4077217"/>
                </a:lnTo>
                <a:cubicBezTo>
                  <a:pt x="11188902" y="4069403"/>
                  <a:pt x="11187712" y="4063023"/>
                  <a:pt x="11185330" y="4058074"/>
                </a:cubicBezTo>
                <a:cubicBezTo>
                  <a:pt x="11182950" y="4053125"/>
                  <a:pt x="11179732" y="4049274"/>
                  <a:pt x="11175676" y="4046521"/>
                </a:cubicBezTo>
                <a:cubicBezTo>
                  <a:pt x="11171620" y="4043768"/>
                  <a:pt x="11167044" y="4041870"/>
                  <a:pt x="11161946" y="4040828"/>
                </a:cubicBezTo>
                <a:cubicBezTo>
                  <a:pt x="11156850" y="4039787"/>
                  <a:pt x="11151510" y="4039266"/>
                  <a:pt x="11145930" y="4039266"/>
                </a:cubicBezTo>
                <a:close/>
                <a:moveTo>
                  <a:pt x="10691892" y="4039266"/>
                </a:moveTo>
                <a:cubicBezTo>
                  <a:pt x="10686088" y="4039266"/>
                  <a:pt x="10680692" y="4039880"/>
                  <a:pt x="10675706" y="4041108"/>
                </a:cubicBezTo>
                <a:cubicBezTo>
                  <a:pt x="10670720" y="4042335"/>
                  <a:pt x="10666386" y="4044177"/>
                  <a:pt x="10662702" y="4046633"/>
                </a:cubicBezTo>
                <a:cubicBezTo>
                  <a:pt x="10659018" y="4049088"/>
                  <a:pt x="10656154" y="4052158"/>
                  <a:pt x="10654108" y="4055842"/>
                </a:cubicBezTo>
                <a:cubicBezTo>
                  <a:pt x="10652062" y="4059525"/>
                  <a:pt x="10651038" y="4063785"/>
                  <a:pt x="10651038" y="4068622"/>
                </a:cubicBezTo>
                <a:cubicBezTo>
                  <a:pt x="10651038" y="4074798"/>
                  <a:pt x="10652490" y="4079914"/>
                  <a:pt x="10655392" y="4083970"/>
                </a:cubicBezTo>
                <a:cubicBezTo>
                  <a:pt x="10658294" y="4088026"/>
                  <a:pt x="10662646" y="4091374"/>
                  <a:pt x="10668450" y="4094016"/>
                </a:cubicBezTo>
                <a:cubicBezTo>
                  <a:pt x="10674256" y="4096658"/>
                  <a:pt x="10681398" y="4098983"/>
                  <a:pt x="10689882" y="4100992"/>
                </a:cubicBezTo>
                <a:cubicBezTo>
                  <a:pt x="10700300" y="4103448"/>
                  <a:pt x="10707574" y="4105978"/>
                  <a:pt x="10711704" y="4108582"/>
                </a:cubicBezTo>
                <a:cubicBezTo>
                  <a:pt x="10715834" y="4111187"/>
                  <a:pt x="10717900" y="4115168"/>
                  <a:pt x="10717900" y="4120526"/>
                </a:cubicBezTo>
                <a:cubicBezTo>
                  <a:pt x="10717900" y="4126777"/>
                  <a:pt x="10715610" y="4131260"/>
                  <a:pt x="10711034" y="4133976"/>
                </a:cubicBezTo>
                <a:cubicBezTo>
                  <a:pt x="10706458" y="4136692"/>
                  <a:pt x="10700636" y="4138050"/>
                  <a:pt x="10693566" y="4138050"/>
                </a:cubicBezTo>
                <a:cubicBezTo>
                  <a:pt x="10685678" y="4138050"/>
                  <a:pt x="10679110" y="4136320"/>
                  <a:pt x="10673864" y="4132860"/>
                </a:cubicBezTo>
                <a:cubicBezTo>
                  <a:pt x="10668618" y="4129400"/>
                  <a:pt x="10665996" y="4123428"/>
                  <a:pt x="10665996" y="4114945"/>
                </a:cubicBezTo>
                <a:lnTo>
                  <a:pt x="10648024" y="4114945"/>
                </a:lnTo>
                <a:cubicBezTo>
                  <a:pt x="10648024" y="4121642"/>
                  <a:pt x="10649196" y="4127353"/>
                  <a:pt x="10651540" y="4132079"/>
                </a:cubicBezTo>
                <a:cubicBezTo>
                  <a:pt x="10653884" y="4136804"/>
                  <a:pt x="10657140" y="4140618"/>
                  <a:pt x="10661308" y="4143520"/>
                </a:cubicBezTo>
                <a:cubicBezTo>
                  <a:pt x="10665474" y="4146422"/>
                  <a:pt x="10670292" y="4148543"/>
                  <a:pt x="10675762" y="4149882"/>
                </a:cubicBezTo>
                <a:cubicBezTo>
                  <a:pt x="10681232" y="4151222"/>
                  <a:pt x="10687018" y="4151891"/>
                  <a:pt x="10693120" y="4151891"/>
                </a:cubicBezTo>
                <a:cubicBezTo>
                  <a:pt x="10699222" y="4151891"/>
                  <a:pt x="10704896" y="4151259"/>
                  <a:pt x="10710142" y="4149994"/>
                </a:cubicBezTo>
                <a:cubicBezTo>
                  <a:pt x="10715388" y="4148729"/>
                  <a:pt x="10719964" y="4146775"/>
                  <a:pt x="10723870" y="4144134"/>
                </a:cubicBezTo>
                <a:cubicBezTo>
                  <a:pt x="10727778" y="4141492"/>
                  <a:pt x="10730828" y="4138106"/>
                  <a:pt x="10733024" y="4133976"/>
                </a:cubicBezTo>
                <a:cubicBezTo>
                  <a:pt x="10735218" y="4129846"/>
                  <a:pt x="10736316" y="4124954"/>
                  <a:pt x="10736316" y="4119298"/>
                </a:cubicBezTo>
                <a:cubicBezTo>
                  <a:pt x="10736316" y="4112750"/>
                  <a:pt x="10734922" y="4107373"/>
                  <a:pt x="10732130" y="4103169"/>
                </a:cubicBezTo>
                <a:cubicBezTo>
                  <a:pt x="10729340" y="4098964"/>
                  <a:pt x="10725192" y="4095523"/>
                  <a:pt x="10719686" y="4092844"/>
                </a:cubicBezTo>
                <a:cubicBezTo>
                  <a:pt x="10714178" y="4090165"/>
                  <a:pt x="10707370" y="4087858"/>
                  <a:pt x="10699258" y="4085923"/>
                </a:cubicBezTo>
                <a:cubicBezTo>
                  <a:pt x="10691818" y="4084137"/>
                  <a:pt x="10685902" y="4082444"/>
                  <a:pt x="10681510" y="4080845"/>
                </a:cubicBezTo>
                <a:cubicBezTo>
                  <a:pt x="10677120" y="4079245"/>
                  <a:pt x="10673994" y="4077440"/>
                  <a:pt x="10672134" y="4075431"/>
                </a:cubicBezTo>
                <a:cubicBezTo>
                  <a:pt x="10670274" y="4073422"/>
                  <a:pt x="10669344" y="4070966"/>
                  <a:pt x="10669344" y="4068064"/>
                </a:cubicBezTo>
                <a:cubicBezTo>
                  <a:pt x="10669344" y="4063004"/>
                  <a:pt x="10671428" y="4059283"/>
                  <a:pt x="10675594" y="4056902"/>
                </a:cubicBezTo>
                <a:cubicBezTo>
                  <a:pt x="10679762" y="4054521"/>
                  <a:pt x="10685194" y="4053330"/>
                  <a:pt x="10691892" y="4053330"/>
                </a:cubicBezTo>
                <a:cubicBezTo>
                  <a:pt x="10698514" y="4053330"/>
                  <a:pt x="10704132" y="4054930"/>
                  <a:pt x="10708746" y="4058130"/>
                </a:cubicBezTo>
                <a:cubicBezTo>
                  <a:pt x="10713360" y="4061329"/>
                  <a:pt x="10715666" y="4066799"/>
                  <a:pt x="10715666" y="4074538"/>
                </a:cubicBezTo>
                <a:lnTo>
                  <a:pt x="10733750" y="4074538"/>
                </a:lnTo>
                <a:cubicBezTo>
                  <a:pt x="10733750" y="4068287"/>
                  <a:pt x="10732634" y="4062930"/>
                  <a:pt x="10730400" y="4058465"/>
                </a:cubicBezTo>
                <a:cubicBezTo>
                  <a:pt x="10728168" y="4054000"/>
                  <a:pt x="10725136" y="4050353"/>
                  <a:pt x="10721304" y="4047526"/>
                </a:cubicBezTo>
                <a:cubicBezTo>
                  <a:pt x="10717472" y="4044698"/>
                  <a:pt x="10713044" y="4042614"/>
                  <a:pt x="10708020" y="4041275"/>
                </a:cubicBezTo>
                <a:cubicBezTo>
                  <a:pt x="10702998" y="4039935"/>
                  <a:pt x="10697622" y="4039266"/>
                  <a:pt x="10691892" y="4039266"/>
                </a:cubicBezTo>
                <a:close/>
                <a:moveTo>
                  <a:pt x="10574986" y="4039266"/>
                </a:moveTo>
                <a:cubicBezTo>
                  <a:pt x="10564942" y="4039266"/>
                  <a:pt x="10556142" y="4041368"/>
                  <a:pt x="10548588" y="4045572"/>
                </a:cubicBezTo>
                <a:cubicBezTo>
                  <a:pt x="10541036" y="4049777"/>
                  <a:pt x="10535158" y="4056065"/>
                  <a:pt x="10530952" y="4064436"/>
                </a:cubicBezTo>
                <a:cubicBezTo>
                  <a:pt x="10526748" y="4072808"/>
                  <a:pt x="10524646" y="4083244"/>
                  <a:pt x="10524646" y="4095746"/>
                </a:cubicBezTo>
                <a:cubicBezTo>
                  <a:pt x="10524646" y="4108248"/>
                  <a:pt x="10526786" y="4118647"/>
                  <a:pt x="10531064" y="4126944"/>
                </a:cubicBezTo>
                <a:cubicBezTo>
                  <a:pt x="10535342" y="4135241"/>
                  <a:pt x="10541278" y="4141455"/>
                  <a:pt x="10548868" y="4145585"/>
                </a:cubicBezTo>
                <a:cubicBezTo>
                  <a:pt x="10556458" y="4149715"/>
                  <a:pt x="10565164" y="4151780"/>
                  <a:pt x="10574986" y="4151780"/>
                </a:cubicBezTo>
                <a:cubicBezTo>
                  <a:pt x="10583544" y="4151780"/>
                  <a:pt x="10591266" y="4150329"/>
                  <a:pt x="10598148" y="4147427"/>
                </a:cubicBezTo>
                <a:cubicBezTo>
                  <a:pt x="10605032" y="4144524"/>
                  <a:pt x="10610502" y="4140153"/>
                  <a:pt x="10614556" y="4134311"/>
                </a:cubicBezTo>
                <a:cubicBezTo>
                  <a:pt x="10618612" y="4128470"/>
                  <a:pt x="10620752" y="4121158"/>
                  <a:pt x="10620974" y="4112378"/>
                </a:cubicBezTo>
                <a:lnTo>
                  <a:pt x="10602558" y="4112378"/>
                </a:lnTo>
                <a:cubicBezTo>
                  <a:pt x="10602334" y="4120340"/>
                  <a:pt x="10599730" y="4126386"/>
                  <a:pt x="10594744" y="4130516"/>
                </a:cubicBezTo>
                <a:cubicBezTo>
                  <a:pt x="10589758" y="4134646"/>
                  <a:pt x="10583284" y="4136711"/>
                  <a:pt x="10575322" y="4136711"/>
                </a:cubicBezTo>
                <a:cubicBezTo>
                  <a:pt x="10568326" y="4136711"/>
                  <a:pt x="10562486" y="4135092"/>
                  <a:pt x="10557798" y="4131855"/>
                </a:cubicBezTo>
                <a:cubicBezTo>
                  <a:pt x="10553110" y="4128618"/>
                  <a:pt x="10549612" y="4123968"/>
                  <a:pt x="10547306" y="4117903"/>
                </a:cubicBezTo>
                <a:cubicBezTo>
                  <a:pt x="10544998" y="4111838"/>
                  <a:pt x="10543844" y="4104452"/>
                  <a:pt x="10543844" y="4095746"/>
                </a:cubicBezTo>
                <a:cubicBezTo>
                  <a:pt x="10543844" y="4082649"/>
                  <a:pt x="10546450" y="4072473"/>
                  <a:pt x="10551658" y="4065218"/>
                </a:cubicBezTo>
                <a:cubicBezTo>
                  <a:pt x="10556868" y="4057962"/>
                  <a:pt x="10564754" y="4054335"/>
                  <a:pt x="10575322" y="4054335"/>
                </a:cubicBezTo>
                <a:cubicBezTo>
                  <a:pt x="10583284" y="4054335"/>
                  <a:pt x="10589572" y="4056344"/>
                  <a:pt x="10594186" y="4060362"/>
                </a:cubicBezTo>
                <a:cubicBezTo>
                  <a:pt x="10598800" y="4064381"/>
                  <a:pt x="10601330" y="4069887"/>
                  <a:pt x="10601776" y="4076882"/>
                </a:cubicBezTo>
                <a:lnTo>
                  <a:pt x="10620194" y="4076882"/>
                </a:lnTo>
                <a:cubicBezTo>
                  <a:pt x="10619970" y="4068399"/>
                  <a:pt x="10617850" y="4061385"/>
                  <a:pt x="10613832" y="4055842"/>
                </a:cubicBezTo>
                <a:cubicBezTo>
                  <a:pt x="10609812" y="4050298"/>
                  <a:pt x="10604436" y="4046149"/>
                  <a:pt x="10597702" y="4043396"/>
                </a:cubicBezTo>
                <a:cubicBezTo>
                  <a:pt x="10590968" y="4040642"/>
                  <a:pt x="10583396" y="4039266"/>
                  <a:pt x="10574986" y="4039266"/>
                </a:cubicBezTo>
                <a:close/>
                <a:moveTo>
                  <a:pt x="10320416" y="4039266"/>
                </a:moveTo>
                <a:cubicBezTo>
                  <a:pt x="10314612" y="4039266"/>
                  <a:pt x="10309217" y="4039880"/>
                  <a:pt x="10304232" y="4041108"/>
                </a:cubicBezTo>
                <a:cubicBezTo>
                  <a:pt x="10299246" y="4042335"/>
                  <a:pt x="10294911" y="4044177"/>
                  <a:pt x="10291228" y="4046633"/>
                </a:cubicBezTo>
                <a:cubicBezTo>
                  <a:pt x="10287544" y="4049088"/>
                  <a:pt x="10284679" y="4052158"/>
                  <a:pt x="10282633" y="4055842"/>
                </a:cubicBezTo>
                <a:cubicBezTo>
                  <a:pt x="10280586" y="4059525"/>
                  <a:pt x="10279563" y="4063785"/>
                  <a:pt x="10279563" y="4068622"/>
                </a:cubicBezTo>
                <a:cubicBezTo>
                  <a:pt x="10279563" y="4074798"/>
                  <a:pt x="10281014" y="4079914"/>
                  <a:pt x="10283916" y="4083970"/>
                </a:cubicBezTo>
                <a:cubicBezTo>
                  <a:pt x="10286818" y="4088026"/>
                  <a:pt x="10291172" y="4091374"/>
                  <a:pt x="10296976" y="4094016"/>
                </a:cubicBezTo>
                <a:cubicBezTo>
                  <a:pt x="10302780" y="4096658"/>
                  <a:pt x="10309924" y="4098983"/>
                  <a:pt x="10318407" y="4100992"/>
                </a:cubicBezTo>
                <a:cubicBezTo>
                  <a:pt x="10328825" y="4103448"/>
                  <a:pt x="10336100" y="4105978"/>
                  <a:pt x="10340230" y="4108582"/>
                </a:cubicBezTo>
                <a:cubicBezTo>
                  <a:pt x="10344360" y="4111187"/>
                  <a:pt x="10346424" y="4115168"/>
                  <a:pt x="10346424" y="4120526"/>
                </a:cubicBezTo>
                <a:cubicBezTo>
                  <a:pt x="10346424" y="4126777"/>
                  <a:pt x="10344136" y="4131260"/>
                  <a:pt x="10339560" y="4133976"/>
                </a:cubicBezTo>
                <a:cubicBezTo>
                  <a:pt x="10334982" y="4136692"/>
                  <a:pt x="10329160" y="4138050"/>
                  <a:pt x="10322091" y="4138050"/>
                </a:cubicBezTo>
                <a:cubicBezTo>
                  <a:pt x="10314203" y="4138050"/>
                  <a:pt x="10307636" y="4136320"/>
                  <a:pt x="10302390" y="4132860"/>
                </a:cubicBezTo>
                <a:cubicBezTo>
                  <a:pt x="10297144" y="4129400"/>
                  <a:pt x="10294520" y="4123428"/>
                  <a:pt x="10294520" y="4114945"/>
                </a:cubicBezTo>
                <a:lnTo>
                  <a:pt x="10276550" y="4114945"/>
                </a:lnTo>
                <a:cubicBezTo>
                  <a:pt x="10276550" y="4121642"/>
                  <a:pt x="10277722" y="4127353"/>
                  <a:pt x="10280066" y="4132079"/>
                </a:cubicBezTo>
                <a:cubicBezTo>
                  <a:pt x="10282410" y="4136804"/>
                  <a:pt x="10285665" y="4140618"/>
                  <a:pt x="10289832" y="4143520"/>
                </a:cubicBezTo>
                <a:cubicBezTo>
                  <a:pt x="10294000" y="4146422"/>
                  <a:pt x="10298818" y="4148543"/>
                  <a:pt x="10304287" y="4149882"/>
                </a:cubicBezTo>
                <a:cubicBezTo>
                  <a:pt x="10309757" y="4151222"/>
                  <a:pt x="10315542" y="4151891"/>
                  <a:pt x="10321644" y="4151891"/>
                </a:cubicBezTo>
                <a:cubicBezTo>
                  <a:pt x="10327746" y="4151891"/>
                  <a:pt x="10333420" y="4151259"/>
                  <a:pt x="10338666" y="4149994"/>
                </a:cubicBezTo>
                <a:cubicBezTo>
                  <a:pt x="10343912" y="4148729"/>
                  <a:pt x="10348490" y="4146775"/>
                  <a:pt x="10352396" y="4144134"/>
                </a:cubicBezTo>
                <a:cubicBezTo>
                  <a:pt x="10356302" y="4141492"/>
                  <a:pt x="10359354" y="4138106"/>
                  <a:pt x="10361548" y="4133976"/>
                </a:cubicBezTo>
                <a:cubicBezTo>
                  <a:pt x="10363744" y="4129846"/>
                  <a:pt x="10364842" y="4124954"/>
                  <a:pt x="10364842" y="4119298"/>
                </a:cubicBezTo>
                <a:cubicBezTo>
                  <a:pt x="10364842" y="4112750"/>
                  <a:pt x="10363446" y="4107373"/>
                  <a:pt x="10360656" y="4103169"/>
                </a:cubicBezTo>
                <a:cubicBezTo>
                  <a:pt x="10357866" y="4098964"/>
                  <a:pt x="10353716" y="4095523"/>
                  <a:pt x="10348210" y="4092844"/>
                </a:cubicBezTo>
                <a:cubicBezTo>
                  <a:pt x="10342704" y="4090165"/>
                  <a:pt x="10335894" y="4087858"/>
                  <a:pt x="10327784" y="4085923"/>
                </a:cubicBezTo>
                <a:cubicBezTo>
                  <a:pt x="10320342" y="4084137"/>
                  <a:pt x="10314426" y="4082444"/>
                  <a:pt x="10310036" y="4080845"/>
                </a:cubicBezTo>
                <a:cubicBezTo>
                  <a:pt x="10305645" y="4079245"/>
                  <a:pt x="10302520" y="4077440"/>
                  <a:pt x="10300660" y="4075431"/>
                </a:cubicBezTo>
                <a:cubicBezTo>
                  <a:pt x="10298799" y="4073422"/>
                  <a:pt x="10297869" y="4070966"/>
                  <a:pt x="10297869" y="4068064"/>
                </a:cubicBezTo>
                <a:cubicBezTo>
                  <a:pt x="10297869" y="4063004"/>
                  <a:pt x="10299953" y="4059283"/>
                  <a:pt x="10304120" y="4056902"/>
                </a:cubicBezTo>
                <a:cubicBezTo>
                  <a:pt x="10308287" y="4054521"/>
                  <a:pt x="10313719" y="4053330"/>
                  <a:pt x="10320416" y="4053330"/>
                </a:cubicBezTo>
                <a:cubicBezTo>
                  <a:pt x="10327039" y="4053330"/>
                  <a:pt x="10332658" y="4054930"/>
                  <a:pt x="10337272" y="4058130"/>
                </a:cubicBezTo>
                <a:cubicBezTo>
                  <a:pt x="10341886" y="4061329"/>
                  <a:pt x="10344192" y="4066799"/>
                  <a:pt x="10344192" y="4074538"/>
                </a:cubicBezTo>
                <a:lnTo>
                  <a:pt x="10362274" y="4074538"/>
                </a:lnTo>
                <a:cubicBezTo>
                  <a:pt x="10362274" y="4068287"/>
                  <a:pt x="10361158" y="4062930"/>
                  <a:pt x="10358926" y="4058465"/>
                </a:cubicBezTo>
                <a:cubicBezTo>
                  <a:pt x="10356694" y="4054000"/>
                  <a:pt x="10353662" y="4050353"/>
                  <a:pt x="10349828" y="4047526"/>
                </a:cubicBezTo>
                <a:cubicBezTo>
                  <a:pt x="10345996" y="4044698"/>
                  <a:pt x="10341568" y="4042614"/>
                  <a:pt x="10336546" y="4041275"/>
                </a:cubicBezTo>
                <a:cubicBezTo>
                  <a:pt x="10331522" y="4039935"/>
                  <a:pt x="10326146" y="4039266"/>
                  <a:pt x="10320416" y="4039266"/>
                </a:cubicBezTo>
                <a:close/>
                <a:moveTo>
                  <a:pt x="9841004" y="4039266"/>
                </a:moveTo>
                <a:cubicBezTo>
                  <a:pt x="9832298" y="4039266"/>
                  <a:pt x="9824577" y="4040531"/>
                  <a:pt x="9817842" y="4043061"/>
                </a:cubicBezTo>
                <a:cubicBezTo>
                  <a:pt x="9811108" y="4045591"/>
                  <a:pt x="9805825" y="4049609"/>
                  <a:pt x="9801992" y="4055116"/>
                </a:cubicBezTo>
                <a:cubicBezTo>
                  <a:pt x="9798160" y="4060623"/>
                  <a:pt x="9796244" y="4067841"/>
                  <a:pt x="9796244" y="4076771"/>
                </a:cubicBezTo>
                <a:lnTo>
                  <a:pt x="9814326" y="4076771"/>
                </a:lnTo>
                <a:cubicBezTo>
                  <a:pt x="9814326" y="4068585"/>
                  <a:pt x="9816894" y="4062595"/>
                  <a:pt x="9822028" y="4058799"/>
                </a:cubicBezTo>
                <a:cubicBezTo>
                  <a:pt x="9827163" y="4055004"/>
                  <a:pt x="9833488" y="4053107"/>
                  <a:pt x="9841004" y="4053107"/>
                </a:cubicBezTo>
                <a:cubicBezTo>
                  <a:pt x="9848073" y="4053107"/>
                  <a:pt x="9853915" y="4054837"/>
                  <a:pt x="9858528" y="4058297"/>
                </a:cubicBezTo>
                <a:cubicBezTo>
                  <a:pt x="9863142" y="4061757"/>
                  <a:pt x="9865449" y="4068138"/>
                  <a:pt x="9865449" y="4077440"/>
                </a:cubicBezTo>
                <a:lnTo>
                  <a:pt x="9865449" y="4085030"/>
                </a:lnTo>
                <a:cubicBezTo>
                  <a:pt x="9850492" y="4085179"/>
                  <a:pt x="9837432" y="4086165"/>
                  <a:pt x="9826270" y="4087988"/>
                </a:cubicBezTo>
                <a:cubicBezTo>
                  <a:pt x="9815108" y="4089811"/>
                  <a:pt x="9806476" y="4093253"/>
                  <a:pt x="9800374" y="4098313"/>
                </a:cubicBezTo>
                <a:cubicBezTo>
                  <a:pt x="9794272" y="4103373"/>
                  <a:pt x="9791221" y="4110778"/>
                  <a:pt x="9791221" y="4120526"/>
                </a:cubicBezTo>
                <a:cubicBezTo>
                  <a:pt x="9791221" y="4127372"/>
                  <a:pt x="9792765" y="4133120"/>
                  <a:pt x="9795853" y="4137771"/>
                </a:cubicBezTo>
                <a:cubicBezTo>
                  <a:pt x="9798941" y="4142422"/>
                  <a:pt x="9803071" y="4145938"/>
                  <a:pt x="9808243" y="4148320"/>
                </a:cubicBezTo>
                <a:cubicBezTo>
                  <a:pt x="9813415" y="4150701"/>
                  <a:pt x="9819126" y="4151891"/>
                  <a:pt x="9825377" y="4151891"/>
                </a:cubicBezTo>
                <a:cubicBezTo>
                  <a:pt x="9834158" y="4151891"/>
                  <a:pt x="9841841" y="4150198"/>
                  <a:pt x="9848427" y="4146813"/>
                </a:cubicBezTo>
                <a:cubicBezTo>
                  <a:pt x="9855012" y="4143427"/>
                  <a:pt x="9860798" y="4138943"/>
                  <a:pt x="9865784" y="4133362"/>
                </a:cubicBezTo>
                <a:lnTo>
                  <a:pt x="9866565" y="4149882"/>
                </a:lnTo>
                <a:lnTo>
                  <a:pt x="9883978" y="4149882"/>
                </a:lnTo>
                <a:lnTo>
                  <a:pt x="9883978" y="4077217"/>
                </a:lnTo>
                <a:cubicBezTo>
                  <a:pt x="9883978" y="4069403"/>
                  <a:pt x="9882788" y="4063023"/>
                  <a:pt x="9880406" y="4058074"/>
                </a:cubicBezTo>
                <a:cubicBezTo>
                  <a:pt x="9878025" y="4053125"/>
                  <a:pt x="9874806" y="4049274"/>
                  <a:pt x="9870751" y="4046521"/>
                </a:cubicBezTo>
                <a:cubicBezTo>
                  <a:pt x="9866695" y="4043768"/>
                  <a:pt x="9862119" y="4041870"/>
                  <a:pt x="9857022" y="4040828"/>
                </a:cubicBezTo>
                <a:cubicBezTo>
                  <a:pt x="9851924" y="4039787"/>
                  <a:pt x="9846585" y="4039266"/>
                  <a:pt x="9841004" y="4039266"/>
                </a:cubicBezTo>
                <a:close/>
                <a:moveTo>
                  <a:pt x="9298079" y="4039266"/>
                </a:moveTo>
                <a:cubicBezTo>
                  <a:pt x="9289372" y="4039266"/>
                  <a:pt x="9281652" y="4040531"/>
                  <a:pt x="9274918" y="4043061"/>
                </a:cubicBezTo>
                <a:cubicBezTo>
                  <a:pt x="9268183" y="4045591"/>
                  <a:pt x="9262900" y="4049609"/>
                  <a:pt x="9259067" y="4055116"/>
                </a:cubicBezTo>
                <a:cubicBezTo>
                  <a:pt x="9255235" y="4060623"/>
                  <a:pt x="9253319" y="4067841"/>
                  <a:pt x="9253319" y="4076771"/>
                </a:cubicBezTo>
                <a:lnTo>
                  <a:pt x="9271402" y="4076771"/>
                </a:lnTo>
                <a:cubicBezTo>
                  <a:pt x="9271402" y="4068585"/>
                  <a:pt x="9273969" y="4062595"/>
                  <a:pt x="9279103" y="4058799"/>
                </a:cubicBezTo>
                <a:cubicBezTo>
                  <a:pt x="9284238" y="4055004"/>
                  <a:pt x="9290563" y="4053107"/>
                  <a:pt x="9298079" y="4053107"/>
                </a:cubicBezTo>
                <a:cubicBezTo>
                  <a:pt x="9305148" y="4053107"/>
                  <a:pt x="9310990" y="4054837"/>
                  <a:pt x="9315604" y="4058297"/>
                </a:cubicBezTo>
                <a:cubicBezTo>
                  <a:pt x="9320217" y="4061757"/>
                  <a:pt x="9322524" y="4068138"/>
                  <a:pt x="9322524" y="4077440"/>
                </a:cubicBezTo>
                <a:lnTo>
                  <a:pt x="9322524" y="4085030"/>
                </a:lnTo>
                <a:cubicBezTo>
                  <a:pt x="9307567" y="4085179"/>
                  <a:pt x="9294507" y="4086165"/>
                  <a:pt x="9283345" y="4087988"/>
                </a:cubicBezTo>
                <a:cubicBezTo>
                  <a:pt x="9272183" y="4089811"/>
                  <a:pt x="9263551" y="4093253"/>
                  <a:pt x="9257449" y="4098313"/>
                </a:cubicBezTo>
                <a:cubicBezTo>
                  <a:pt x="9251347" y="4103373"/>
                  <a:pt x="9248296" y="4110778"/>
                  <a:pt x="9248296" y="4120526"/>
                </a:cubicBezTo>
                <a:cubicBezTo>
                  <a:pt x="9248296" y="4127372"/>
                  <a:pt x="9249840" y="4133120"/>
                  <a:pt x="9252928" y="4137771"/>
                </a:cubicBezTo>
                <a:cubicBezTo>
                  <a:pt x="9256016" y="4142422"/>
                  <a:pt x="9260146" y="4145938"/>
                  <a:pt x="9265318" y="4148320"/>
                </a:cubicBezTo>
                <a:cubicBezTo>
                  <a:pt x="9270490" y="4150701"/>
                  <a:pt x="9276201" y="4151891"/>
                  <a:pt x="9282452" y="4151891"/>
                </a:cubicBezTo>
                <a:cubicBezTo>
                  <a:pt x="9291233" y="4151891"/>
                  <a:pt x="9298916" y="4150198"/>
                  <a:pt x="9305502" y="4146813"/>
                </a:cubicBezTo>
                <a:cubicBezTo>
                  <a:pt x="9312087" y="4143427"/>
                  <a:pt x="9317873" y="4138943"/>
                  <a:pt x="9322859" y="4133362"/>
                </a:cubicBezTo>
                <a:lnTo>
                  <a:pt x="9323640" y="4149882"/>
                </a:lnTo>
                <a:lnTo>
                  <a:pt x="9341053" y="4149882"/>
                </a:lnTo>
                <a:lnTo>
                  <a:pt x="9341053" y="4077217"/>
                </a:lnTo>
                <a:cubicBezTo>
                  <a:pt x="9341053" y="4069403"/>
                  <a:pt x="9339862" y="4063023"/>
                  <a:pt x="9337481" y="4058074"/>
                </a:cubicBezTo>
                <a:cubicBezTo>
                  <a:pt x="9335100" y="4053125"/>
                  <a:pt x="9331882" y="4049274"/>
                  <a:pt x="9327826" y="4046521"/>
                </a:cubicBezTo>
                <a:cubicBezTo>
                  <a:pt x="9323770" y="4043768"/>
                  <a:pt x="9319194" y="4041870"/>
                  <a:pt x="9314096" y="4040828"/>
                </a:cubicBezTo>
                <a:cubicBezTo>
                  <a:pt x="9308999" y="4039787"/>
                  <a:pt x="9303660" y="4039266"/>
                  <a:pt x="9298079" y="4039266"/>
                </a:cubicBezTo>
                <a:close/>
                <a:moveTo>
                  <a:pt x="9101216" y="4039266"/>
                </a:moveTo>
                <a:cubicBezTo>
                  <a:pt x="9095412" y="4039266"/>
                  <a:pt x="9090017" y="4039880"/>
                  <a:pt x="9085032" y="4041108"/>
                </a:cubicBezTo>
                <a:cubicBezTo>
                  <a:pt x="9080046" y="4042335"/>
                  <a:pt x="9075711" y="4044177"/>
                  <a:pt x="9072028" y="4046633"/>
                </a:cubicBezTo>
                <a:cubicBezTo>
                  <a:pt x="9068344" y="4049088"/>
                  <a:pt x="9065479" y="4052158"/>
                  <a:pt x="9063433" y="4055842"/>
                </a:cubicBezTo>
                <a:cubicBezTo>
                  <a:pt x="9061386" y="4059525"/>
                  <a:pt x="9060363" y="4063785"/>
                  <a:pt x="9060363" y="4068622"/>
                </a:cubicBezTo>
                <a:cubicBezTo>
                  <a:pt x="9060363" y="4074798"/>
                  <a:pt x="9061814" y="4079914"/>
                  <a:pt x="9064716" y="4083970"/>
                </a:cubicBezTo>
                <a:cubicBezTo>
                  <a:pt x="9067618" y="4088026"/>
                  <a:pt x="9071972" y="4091374"/>
                  <a:pt x="9077776" y="4094016"/>
                </a:cubicBezTo>
                <a:cubicBezTo>
                  <a:pt x="9083580" y="4096658"/>
                  <a:pt x="9090724" y="4098983"/>
                  <a:pt x="9099207" y="4100992"/>
                </a:cubicBezTo>
                <a:cubicBezTo>
                  <a:pt x="9109625" y="4103448"/>
                  <a:pt x="9116899" y="4105978"/>
                  <a:pt x="9121029" y="4108582"/>
                </a:cubicBezTo>
                <a:cubicBezTo>
                  <a:pt x="9125159" y="4111187"/>
                  <a:pt x="9127224" y="4115168"/>
                  <a:pt x="9127224" y="4120526"/>
                </a:cubicBezTo>
                <a:cubicBezTo>
                  <a:pt x="9127224" y="4126777"/>
                  <a:pt x="9124936" y="4131260"/>
                  <a:pt x="9120360" y="4133976"/>
                </a:cubicBezTo>
                <a:cubicBezTo>
                  <a:pt x="9115783" y="4136692"/>
                  <a:pt x="9109960" y="4138050"/>
                  <a:pt x="9102891" y="4138050"/>
                </a:cubicBezTo>
                <a:cubicBezTo>
                  <a:pt x="9095003" y="4138050"/>
                  <a:pt x="9088436" y="4136320"/>
                  <a:pt x="9083190" y="4132860"/>
                </a:cubicBezTo>
                <a:cubicBezTo>
                  <a:pt x="9077944" y="4129400"/>
                  <a:pt x="9075320" y="4123428"/>
                  <a:pt x="9075320" y="4114945"/>
                </a:cubicBezTo>
                <a:lnTo>
                  <a:pt x="9057350" y="4114945"/>
                </a:lnTo>
                <a:cubicBezTo>
                  <a:pt x="9057350" y="4121642"/>
                  <a:pt x="9058522" y="4127353"/>
                  <a:pt x="9060866" y="4132079"/>
                </a:cubicBezTo>
                <a:cubicBezTo>
                  <a:pt x="9063210" y="4136804"/>
                  <a:pt x="9066465" y="4140618"/>
                  <a:pt x="9070632" y="4143520"/>
                </a:cubicBezTo>
                <a:cubicBezTo>
                  <a:pt x="9074800" y="4146422"/>
                  <a:pt x="9079618" y="4148543"/>
                  <a:pt x="9085087" y="4149882"/>
                </a:cubicBezTo>
                <a:cubicBezTo>
                  <a:pt x="9090557" y="4151222"/>
                  <a:pt x="9096342" y="4151891"/>
                  <a:pt x="9102444" y="4151891"/>
                </a:cubicBezTo>
                <a:cubicBezTo>
                  <a:pt x="9108546" y="4151891"/>
                  <a:pt x="9114220" y="4151259"/>
                  <a:pt x="9119466" y="4149994"/>
                </a:cubicBezTo>
                <a:cubicBezTo>
                  <a:pt x="9124713" y="4148729"/>
                  <a:pt x="9129289" y="4146775"/>
                  <a:pt x="9133196" y="4144134"/>
                </a:cubicBezTo>
                <a:cubicBezTo>
                  <a:pt x="9137103" y="4141492"/>
                  <a:pt x="9140154" y="4138106"/>
                  <a:pt x="9142349" y="4133976"/>
                </a:cubicBezTo>
                <a:cubicBezTo>
                  <a:pt x="9144544" y="4129846"/>
                  <a:pt x="9145642" y="4124954"/>
                  <a:pt x="9145642" y="4119298"/>
                </a:cubicBezTo>
                <a:cubicBezTo>
                  <a:pt x="9145642" y="4112750"/>
                  <a:pt x="9144246" y="4107373"/>
                  <a:pt x="9141456" y="4103169"/>
                </a:cubicBezTo>
                <a:cubicBezTo>
                  <a:pt x="9138666" y="4098964"/>
                  <a:pt x="9134517" y="4095523"/>
                  <a:pt x="9129010" y="4092844"/>
                </a:cubicBezTo>
                <a:cubicBezTo>
                  <a:pt x="9123504" y="4090165"/>
                  <a:pt x="9116694" y="4087858"/>
                  <a:pt x="9108584" y="4085923"/>
                </a:cubicBezTo>
                <a:cubicBezTo>
                  <a:pt x="9101142" y="4084137"/>
                  <a:pt x="9095226" y="4082444"/>
                  <a:pt x="9090836" y="4080845"/>
                </a:cubicBezTo>
                <a:cubicBezTo>
                  <a:pt x="9086445" y="4079245"/>
                  <a:pt x="9083320" y="4077440"/>
                  <a:pt x="9081460" y="4075431"/>
                </a:cubicBezTo>
                <a:cubicBezTo>
                  <a:pt x="9079599" y="4073422"/>
                  <a:pt x="9078669" y="4070966"/>
                  <a:pt x="9078669" y="4068064"/>
                </a:cubicBezTo>
                <a:cubicBezTo>
                  <a:pt x="9078669" y="4063004"/>
                  <a:pt x="9080753" y="4059283"/>
                  <a:pt x="9084920" y="4056902"/>
                </a:cubicBezTo>
                <a:cubicBezTo>
                  <a:pt x="9089087" y="4054521"/>
                  <a:pt x="9094519" y="4053330"/>
                  <a:pt x="9101216" y="4053330"/>
                </a:cubicBezTo>
                <a:cubicBezTo>
                  <a:pt x="9107839" y="4053330"/>
                  <a:pt x="9113458" y="4054930"/>
                  <a:pt x="9118071" y="4058130"/>
                </a:cubicBezTo>
                <a:cubicBezTo>
                  <a:pt x="9122685" y="4061329"/>
                  <a:pt x="9124992" y="4066799"/>
                  <a:pt x="9124992" y="4074538"/>
                </a:cubicBezTo>
                <a:lnTo>
                  <a:pt x="9143074" y="4074538"/>
                </a:lnTo>
                <a:cubicBezTo>
                  <a:pt x="9143074" y="4068287"/>
                  <a:pt x="9141958" y="4062930"/>
                  <a:pt x="9139726" y="4058465"/>
                </a:cubicBezTo>
                <a:cubicBezTo>
                  <a:pt x="9137493" y="4054000"/>
                  <a:pt x="9134461" y="4050353"/>
                  <a:pt x="9130629" y="4047526"/>
                </a:cubicBezTo>
                <a:cubicBezTo>
                  <a:pt x="9126796" y="4044698"/>
                  <a:pt x="9122369" y="4042614"/>
                  <a:pt x="9117346" y="4041275"/>
                </a:cubicBezTo>
                <a:cubicBezTo>
                  <a:pt x="9112323" y="4039935"/>
                  <a:pt x="9106946" y="4039266"/>
                  <a:pt x="9101216" y="4039266"/>
                </a:cubicBezTo>
                <a:close/>
                <a:moveTo>
                  <a:pt x="8272542" y="4039266"/>
                </a:moveTo>
                <a:cubicBezTo>
                  <a:pt x="8266737" y="4039266"/>
                  <a:pt x="8261342" y="4039880"/>
                  <a:pt x="8256356" y="4041108"/>
                </a:cubicBezTo>
                <a:cubicBezTo>
                  <a:pt x="8251371" y="4042335"/>
                  <a:pt x="8247036" y="4044177"/>
                  <a:pt x="8243353" y="4046633"/>
                </a:cubicBezTo>
                <a:cubicBezTo>
                  <a:pt x="8239669" y="4049088"/>
                  <a:pt x="8236804" y="4052158"/>
                  <a:pt x="8234758" y="4055842"/>
                </a:cubicBezTo>
                <a:cubicBezTo>
                  <a:pt x="8232711" y="4059525"/>
                  <a:pt x="8231688" y="4063785"/>
                  <a:pt x="8231688" y="4068622"/>
                </a:cubicBezTo>
                <a:cubicBezTo>
                  <a:pt x="8231688" y="4074798"/>
                  <a:pt x="8233139" y="4079914"/>
                  <a:pt x="8236041" y="4083970"/>
                </a:cubicBezTo>
                <a:cubicBezTo>
                  <a:pt x="8238944" y="4088026"/>
                  <a:pt x="8243297" y="4091374"/>
                  <a:pt x="8249101" y="4094016"/>
                </a:cubicBezTo>
                <a:cubicBezTo>
                  <a:pt x="8254906" y="4096658"/>
                  <a:pt x="8262049" y="4098983"/>
                  <a:pt x="8270532" y="4100992"/>
                </a:cubicBezTo>
                <a:cubicBezTo>
                  <a:pt x="8280950" y="4103448"/>
                  <a:pt x="8288224" y="4105978"/>
                  <a:pt x="8292354" y="4108582"/>
                </a:cubicBezTo>
                <a:cubicBezTo>
                  <a:pt x="8296484" y="4111187"/>
                  <a:pt x="8298549" y="4115168"/>
                  <a:pt x="8298549" y="4120526"/>
                </a:cubicBezTo>
                <a:cubicBezTo>
                  <a:pt x="8298549" y="4126777"/>
                  <a:pt x="8296261" y="4131260"/>
                  <a:pt x="8291685" y="4133976"/>
                </a:cubicBezTo>
                <a:cubicBezTo>
                  <a:pt x="8287108" y="4136692"/>
                  <a:pt x="8281285" y="4138050"/>
                  <a:pt x="8274216" y="4138050"/>
                </a:cubicBezTo>
                <a:cubicBezTo>
                  <a:pt x="8266328" y="4138050"/>
                  <a:pt x="8259761" y="4136320"/>
                  <a:pt x="8254515" y="4132860"/>
                </a:cubicBezTo>
                <a:cubicBezTo>
                  <a:pt x="8249268" y="4129400"/>
                  <a:pt x="8246645" y="4123428"/>
                  <a:pt x="8246645" y="4114945"/>
                </a:cubicBezTo>
                <a:lnTo>
                  <a:pt x="8228674" y="4114945"/>
                </a:lnTo>
                <a:cubicBezTo>
                  <a:pt x="8228674" y="4121642"/>
                  <a:pt x="8229846" y="4127353"/>
                  <a:pt x="8232191" y="4132079"/>
                </a:cubicBezTo>
                <a:cubicBezTo>
                  <a:pt x="8234534" y="4136804"/>
                  <a:pt x="8237790" y="4140618"/>
                  <a:pt x="8241957" y="4143520"/>
                </a:cubicBezTo>
                <a:cubicBezTo>
                  <a:pt x="8246125" y="4146422"/>
                  <a:pt x="8250943" y="4148543"/>
                  <a:pt x="8256412" y="4149882"/>
                </a:cubicBezTo>
                <a:cubicBezTo>
                  <a:pt x="8261882" y="4151222"/>
                  <a:pt x="8267668" y="4151891"/>
                  <a:pt x="8273769" y="4151891"/>
                </a:cubicBezTo>
                <a:cubicBezTo>
                  <a:pt x="8279871" y="4151891"/>
                  <a:pt x="8285545" y="4151259"/>
                  <a:pt x="8290792" y="4149994"/>
                </a:cubicBezTo>
                <a:cubicBezTo>
                  <a:pt x="8296038" y="4148729"/>
                  <a:pt x="8300614" y="4146775"/>
                  <a:pt x="8304521" y="4144134"/>
                </a:cubicBezTo>
                <a:cubicBezTo>
                  <a:pt x="8308428" y="4141492"/>
                  <a:pt x="8311479" y="4138106"/>
                  <a:pt x="8313674" y="4133976"/>
                </a:cubicBezTo>
                <a:cubicBezTo>
                  <a:pt x="8315869" y="4129846"/>
                  <a:pt x="8316967" y="4124954"/>
                  <a:pt x="8316967" y="4119298"/>
                </a:cubicBezTo>
                <a:cubicBezTo>
                  <a:pt x="8316967" y="4112750"/>
                  <a:pt x="8315571" y="4107373"/>
                  <a:pt x="8312781" y="4103169"/>
                </a:cubicBezTo>
                <a:cubicBezTo>
                  <a:pt x="8309990" y="4098964"/>
                  <a:pt x="8305842" y="4095523"/>
                  <a:pt x="8300335" y="4092844"/>
                </a:cubicBezTo>
                <a:cubicBezTo>
                  <a:pt x="8294828" y="4090165"/>
                  <a:pt x="8288020" y="4087858"/>
                  <a:pt x="8279909" y="4085923"/>
                </a:cubicBezTo>
                <a:cubicBezTo>
                  <a:pt x="8272467" y="4084137"/>
                  <a:pt x="8266551" y="4082444"/>
                  <a:pt x="8262161" y="4080845"/>
                </a:cubicBezTo>
                <a:cubicBezTo>
                  <a:pt x="8257770" y="4079245"/>
                  <a:pt x="8254645" y="4077440"/>
                  <a:pt x="8252785" y="4075431"/>
                </a:cubicBezTo>
                <a:cubicBezTo>
                  <a:pt x="8250924" y="4073422"/>
                  <a:pt x="8249994" y="4070966"/>
                  <a:pt x="8249994" y="4068064"/>
                </a:cubicBezTo>
                <a:cubicBezTo>
                  <a:pt x="8249994" y="4063004"/>
                  <a:pt x="8252078" y="4059283"/>
                  <a:pt x="8256245" y="4056902"/>
                </a:cubicBezTo>
                <a:cubicBezTo>
                  <a:pt x="8260412" y="4054521"/>
                  <a:pt x="8265844" y="4053330"/>
                  <a:pt x="8272542" y="4053330"/>
                </a:cubicBezTo>
                <a:cubicBezTo>
                  <a:pt x="8279164" y="4053330"/>
                  <a:pt x="8284783" y="4054930"/>
                  <a:pt x="8289396" y="4058130"/>
                </a:cubicBezTo>
                <a:cubicBezTo>
                  <a:pt x="8294010" y="4061329"/>
                  <a:pt x="8296317" y="4066799"/>
                  <a:pt x="8296317" y="4074538"/>
                </a:cubicBezTo>
                <a:lnTo>
                  <a:pt x="8314399" y="4074538"/>
                </a:lnTo>
                <a:cubicBezTo>
                  <a:pt x="8314399" y="4068287"/>
                  <a:pt x="8313283" y="4062930"/>
                  <a:pt x="8311051" y="4058465"/>
                </a:cubicBezTo>
                <a:cubicBezTo>
                  <a:pt x="8308818" y="4054000"/>
                  <a:pt x="8305786" y="4050353"/>
                  <a:pt x="8301954" y="4047526"/>
                </a:cubicBezTo>
                <a:cubicBezTo>
                  <a:pt x="8298122" y="4044698"/>
                  <a:pt x="8293694" y="4042614"/>
                  <a:pt x="8288671" y="4041275"/>
                </a:cubicBezTo>
                <a:cubicBezTo>
                  <a:pt x="8283648" y="4039935"/>
                  <a:pt x="8278272" y="4039266"/>
                  <a:pt x="8272542" y="4039266"/>
                </a:cubicBezTo>
                <a:close/>
                <a:moveTo>
                  <a:pt x="8030584" y="4039266"/>
                </a:moveTo>
                <a:cubicBezTo>
                  <a:pt x="8019422" y="4039266"/>
                  <a:pt x="8010213" y="4041647"/>
                  <a:pt x="8002958" y="4046410"/>
                </a:cubicBezTo>
                <a:cubicBezTo>
                  <a:pt x="7995703" y="4051172"/>
                  <a:pt x="7990308" y="4057776"/>
                  <a:pt x="7986773" y="4066222"/>
                </a:cubicBezTo>
                <a:cubicBezTo>
                  <a:pt x="7983238" y="4074668"/>
                  <a:pt x="7981471" y="4084435"/>
                  <a:pt x="7981471" y="4095523"/>
                </a:cubicBezTo>
                <a:cubicBezTo>
                  <a:pt x="7981471" y="4106164"/>
                  <a:pt x="7983294" y="4115745"/>
                  <a:pt x="7986940" y="4124265"/>
                </a:cubicBezTo>
                <a:cubicBezTo>
                  <a:pt x="7990587" y="4132786"/>
                  <a:pt x="7996186" y="4139520"/>
                  <a:pt x="8003740" y="4144469"/>
                </a:cubicBezTo>
                <a:cubicBezTo>
                  <a:pt x="8011292" y="4149417"/>
                  <a:pt x="8020985" y="4151891"/>
                  <a:pt x="8032817" y="4151891"/>
                </a:cubicBezTo>
                <a:cubicBezTo>
                  <a:pt x="8041970" y="4151891"/>
                  <a:pt x="8049895" y="4150385"/>
                  <a:pt x="8056592" y="4147371"/>
                </a:cubicBezTo>
                <a:cubicBezTo>
                  <a:pt x="8063289" y="4144357"/>
                  <a:pt x="8068498" y="4140078"/>
                  <a:pt x="8072219" y="4134534"/>
                </a:cubicBezTo>
                <a:cubicBezTo>
                  <a:pt x="8075940" y="4128990"/>
                  <a:pt x="8077912" y="4122386"/>
                  <a:pt x="8078135" y="4114722"/>
                </a:cubicBezTo>
                <a:lnTo>
                  <a:pt x="8059717" y="4114722"/>
                </a:lnTo>
                <a:cubicBezTo>
                  <a:pt x="8059494" y="4122089"/>
                  <a:pt x="8057038" y="4127725"/>
                  <a:pt x="8052350" y="4131632"/>
                </a:cubicBezTo>
                <a:cubicBezTo>
                  <a:pt x="8047662" y="4135539"/>
                  <a:pt x="8041151" y="4137492"/>
                  <a:pt x="8032817" y="4137492"/>
                </a:cubicBezTo>
                <a:cubicBezTo>
                  <a:pt x="8025003" y="4137492"/>
                  <a:pt x="8018715" y="4135706"/>
                  <a:pt x="8013953" y="4132134"/>
                </a:cubicBezTo>
                <a:cubicBezTo>
                  <a:pt x="8009190" y="4128563"/>
                  <a:pt x="8005711" y="4123819"/>
                  <a:pt x="8003516" y="4117903"/>
                </a:cubicBezTo>
                <a:cubicBezTo>
                  <a:pt x="8001321" y="4111987"/>
                  <a:pt x="8000186" y="4105494"/>
                  <a:pt x="8000112" y="4098425"/>
                </a:cubicBezTo>
                <a:lnTo>
                  <a:pt x="8077577" y="4098425"/>
                </a:lnTo>
                <a:cubicBezTo>
                  <a:pt x="8077726" y="4097755"/>
                  <a:pt x="8077837" y="4096658"/>
                  <a:pt x="8077912" y="4095132"/>
                </a:cubicBezTo>
                <a:cubicBezTo>
                  <a:pt x="8077986" y="4093607"/>
                  <a:pt x="8078023" y="4092286"/>
                  <a:pt x="8078023" y="4091170"/>
                </a:cubicBezTo>
                <a:cubicBezTo>
                  <a:pt x="8078023" y="4074426"/>
                  <a:pt x="8073819" y="4061590"/>
                  <a:pt x="8065410" y="4052660"/>
                </a:cubicBezTo>
                <a:cubicBezTo>
                  <a:pt x="8057001" y="4043731"/>
                  <a:pt x="8045393" y="4039266"/>
                  <a:pt x="8030584" y="4039266"/>
                </a:cubicBezTo>
                <a:close/>
                <a:moveTo>
                  <a:pt x="7815342" y="4039266"/>
                </a:moveTo>
                <a:cubicBezTo>
                  <a:pt x="7809537" y="4039266"/>
                  <a:pt x="7804142" y="4039880"/>
                  <a:pt x="7799156" y="4041108"/>
                </a:cubicBezTo>
                <a:cubicBezTo>
                  <a:pt x="7794171" y="4042335"/>
                  <a:pt x="7789836" y="4044177"/>
                  <a:pt x="7786153" y="4046633"/>
                </a:cubicBezTo>
                <a:cubicBezTo>
                  <a:pt x="7782469" y="4049088"/>
                  <a:pt x="7779604" y="4052158"/>
                  <a:pt x="7777558" y="4055842"/>
                </a:cubicBezTo>
                <a:cubicBezTo>
                  <a:pt x="7775511" y="4059525"/>
                  <a:pt x="7774488" y="4063785"/>
                  <a:pt x="7774488" y="4068622"/>
                </a:cubicBezTo>
                <a:cubicBezTo>
                  <a:pt x="7774488" y="4074798"/>
                  <a:pt x="7775939" y="4079914"/>
                  <a:pt x="7778841" y="4083970"/>
                </a:cubicBezTo>
                <a:cubicBezTo>
                  <a:pt x="7781744" y="4088026"/>
                  <a:pt x="7786097" y="4091374"/>
                  <a:pt x="7791901" y="4094016"/>
                </a:cubicBezTo>
                <a:cubicBezTo>
                  <a:pt x="7797705" y="4096658"/>
                  <a:pt x="7804849" y="4098983"/>
                  <a:pt x="7813332" y="4100992"/>
                </a:cubicBezTo>
                <a:cubicBezTo>
                  <a:pt x="7823750" y="4103448"/>
                  <a:pt x="7831024" y="4105978"/>
                  <a:pt x="7835154" y="4108582"/>
                </a:cubicBezTo>
                <a:cubicBezTo>
                  <a:pt x="7839284" y="4111187"/>
                  <a:pt x="7841349" y="4115168"/>
                  <a:pt x="7841349" y="4120526"/>
                </a:cubicBezTo>
                <a:cubicBezTo>
                  <a:pt x="7841349" y="4126777"/>
                  <a:pt x="7839061" y="4131260"/>
                  <a:pt x="7834484" y="4133976"/>
                </a:cubicBezTo>
                <a:cubicBezTo>
                  <a:pt x="7829908" y="4136692"/>
                  <a:pt x="7824085" y="4138050"/>
                  <a:pt x="7817016" y="4138050"/>
                </a:cubicBezTo>
                <a:cubicBezTo>
                  <a:pt x="7809128" y="4138050"/>
                  <a:pt x="7802561" y="4136320"/>
                  <a:pt x="7797315" y="4132860"/>
                </a:cubicBezTo>
                <a:cubicBezTo>
                  <a:pt x="7792068" y="4129400"/>
                  <a:pt x="7789445" y="4123428"/>
                  <a:pt x="7789445" y="4114945"/>
                </a:cubicBezTo>
                <a:lnTo>
                  <a:pt x="7771474" y="4114945"/>
                </a:lnTo>
                <a:cubicBezTo>
                  <a:pt x="7771474" y="4121642"/>
                  <a:pt x="7772646" y="4127353"/>
                  <a:pt x="7774990" y="4132079"/>
                </a:cubicBezTo>
                <a:cubicBezTo>
                  <a:pt x="7777334" y="4136804"/>
                  <a:pt x="7780590" y="4140618"/>
                  <a:pt x="7784757" y="4143520"/>
                </a:cubicBezTo>
                <a:cubicBezTo>
                  <a:pt x="7788924" y="4146422"/>
                  <a:pt x="7793743" y="4148543"/>
                  <a:pt x="7799212" y="4149882"/>
                </a:cubicBezTo>
                <a:cubicBezTo>
                  <a:pt x="7804682" y="4151222"/>
                  <a:pt x="7810467" y="4151891"/>
                  <a:pt x="7816569" y="4151891"/>
                </a:cubicBezTo>
                <a:cubicBezTo>
                  <a:pt x="7822671" y="4151891"/>
                  <a:pt x="7828345" y="4151259"/>
                  <a:pt x="7833592" y="4149994"/>
                </a:cubicBezTo>
                <a:cubicBezTo>
                  <a:pt x="7838838" y="4148729"/>
                  <a:pt x="7843414" y="4146775"/>
                  <a:pt x="7847321" y="4144134"/>
                </a:cubicBezTo>
                <a:cubicBezTo>
                  <a:pt x="7851228" y="4141492"/>
                  <a:pt x="7854279" y="4138106"/>
                  <a:pt x="7856474" y="4133976"/>
                </a:cubicBezTo>
                <a:cubicBezTo>
                  <a:pt x="7858669" y="4129846"/>
                  <a:pt x="7859767" y="4124954"/>
                  <a:pt x="7859767" y="4119298"/>
                </a:cubicBezTo>
                <a:cubicBezTo>
                  <a:pt x="7859767" y="4112750"/>
                  <a:pt x="7858371" y="4107373"/>
                  <a:pt x="7855581" y="4103169"/>
                </a:cubicBezTo>
                <a:cubicBezTo>
                  <a:pt x="7852790" y="4098964"/>
                  <a:pt x="7848642" y="4095523"/>
                  <a:pt x="7843135" y="4092844"/>
                </a:cubicBezTo>
                <a:cubicBezTo>
                  <a:pt x="7837628" y="4090165"/>
                  <a:pt x="7830820" y="4087858"/>
                  <a:pt x="7822708" y="4085923"/>
                </a:cubicBezTo>
                <a:cubicBezTo>
                  <a:pt x="7815267" y="4084137"/>
                  <a:pt x="7809351" y="4082444"/>
                  <a:pt x="7804961" y="4080845"/>
                </a:cubicBezTo>
                <a:cubicBezTo>
                  <a:pt x="7800570" y="4079245"/>
                  <a:pt x="7797445" y="4077440"/>
                  <a:pt x="7795585" y="4075431"/>
                </a:cubicBezTo>
                <a:cubicBezTo>
                  <a:pt x="7793724" y="4073422"/>
                  <a:pt x="7792794" y="4070966"/>
                  <a:pt x="7792794" y="4068064"/>
                </a:cubicBezTo>
                <a:cubicBezTo>
                  <a:pt x="7792794" y="4063004"/>
                  <a:pt x="7794878" y="4059283"/>
                  <a:pt x="7799045" y="4056902"/>
                </a:cubicBezTo>
                <a:cubicBezTo>
                  <a:pt x="7803212" y="4054521"/>
                  <a:pt x="7808644" y="4053330"/>
                  <a:pt x="7815342" y="4053330"/>
                </a:cubicBezTo>
                <a:cubicBezTo>
                  <a:pt x="7821964" y="4053330"/>
                  <a:pt x="7827583" y="4054930"/>
                  <a:pt x="7832196" y="4058130"/>
                </a:cubicBezTo>
                <a:cubicBezTo>
                  <a:pt x="7836810" y="4061329"/>
                  <a:pt x="7839117" y="4066799"/>
                  <a:pt x="7839117" y="4074538"/>
                </a:cubicBezTo>
                <a:lnTo>
                  <a:pt x="7857199" y="4074538"/>
                </a:lnTo>
                <a:cubicBezTo>
                  <a:pt x="7857199" y="4068287"/>
                  <a:pt x="7856083" y="4062930"/>
                  <a:pt x="7853851" y="4058465"/>
                </a:cubicBezTo>
                <a:cubicBezTo>
                  <a:pt x="7851618" y="4054000"/>
                  <a:pt x="7848586" y="4050353"/>
                  <a:pt x="7844754" y="4047526"/>
                </a:cubicBezTo>
                <a:cubicBezTo>
                  <a:pt x="7840921" y="4044698"/>
                  <a:pt x="7836494" y="4042614"/>
                  <a:pt x="7831471" y="4041275"/>
                </a:cubicBezTo>
                <a:cubicBezTo>
                  <a:pt x="7826448" y="4039935"/>
                  <a:pt x="7821071" y="4039266"/>
                  <a:pt x="7815342" y="4039266"/>
                </a:cubicBezTo>
                <a:close/>
                <a:moveTo>
                  <a:pt x="7328264" y="4039266"/>
                </a:moveTo>
                <a:cubicBezTo>
                  <a:pt x="7320153" y="4039266"/>
                  <a:pt x="7313028" y="4041089"/>
                  <a:pt x="7306889" y="4044735"/>
                </a:cubicBezTo>
                <a:cubicBezTo>
                  <a:pt x="7300750" y="4048381"/>
                  <a:pt x="7295745" y="4053107"/>
                  <a:pt x="7291876" y="4058911"/>
                </a:cubicBezTo>
                <a:lnTo>
                  <a:pt x="7291318" y="4041163"/>
                </a:lnTo>
                <a:lnTo>
                  <a:pt x="7273235" y="4041163"/>
                </a:lnTo>
                <a:lnTo>
                  <a:pt x="7273235" y="4189843"/>
                </a:lnTo>
                <a:lnTo>
                  <a:pt x="7291764" y="4189843"/>
                </a:lnTo>
                <a:lnTo>
                  <a:pt x="7291764" y="4134590"/>
                </a:lnTo>
                <a:cubicBezTo>
                  <a:pt x="7295262" y="4139948"/>
                  <a:pt x="7299912" y="4144171"/>
                  <a:pt x="7305717" y="4147259"/>
                </a:cubicBezTo>
                <a:cubicBezTo>
                  <a:pt x="7311521" y="4150347"/>
                  <a:pt x="7318293" y="4151891"/>
                  <a:pt x="7326032" y="4151891"/>
                </a:cubicBezTo>
                <a:cubicBezTo>
                  <a:pt x="7335259" y="4151891"/>
                  <a:pt x="7343296" y="4149752"/>
                  <a:pt x="7350142" y="4145473"/>
                </a:cubicBezTo>
                <a:cubicBezTo>
                  <a:pt x="7356988" y="4141194"/>
                  <a:pt x="7362290" y="4134869"/>
                  <a:pt x="7366048" y="4126498"/>
                </a:cubicBezTo>
                <a:cubicBezTo>
                  <a:pt x="7369806" y="4118126"/>
                  <a:pt x="7371685" y="4107801"/>
                  <a:pt x="7371685" y="4095523"/>
                </a:cubicBezTo>
                <a:cubicBezTo>
                  <a:pt x="7371685" y="4083096"/>
                  <a:pt x="7369918" y="4072715"/>
                  <a:pt x="7366383" y="4064381"/>
                </a:cubicBezTo>
                <a:cubicBezTo>
                  <a:pt x="7362848" y="4056046"/>
                  <a:pt x="7357844" y="4049777"/>
                  <a:pt x="7351370" y="4045572"/>
                </a:cubicBezTo>
                <a:cubicBezTo>
                  <a:pt x="7344896" y="4041368"/>
                  <a:pt x="7337194" y="4039266"/>
                  <a:pt x="7328264" y="4039266"/>
                </a:cubicBezTo>
                <a:close/>
                <a:moveTo>
                  <a:pt x="7079312" y="4039266"/>
                </a:moveTo>
                <a:cubicBezTo>
                  <a:pt x="7069266" y="4039266"/>
                  <a:pt x="7060467" y="4041368"/>
                  <a:pt x="7052914" y="4045572"/>
                </a:cubicBezTo>
                <a:cubicBezTo>
                  <a:pt x="7045361" y="4049777"/>
                  <a:pt x="7039482" y="4056065"/>
                  <a:pt x="7035278" y="4064436"/>
                </a:cubicBezTo>
                <a:cubicBezTo>
                  <a:pt x="7031073" y="4072808"/>
                  <a:pt x="7028971" y="4083244"/>
                  <a:pt x="7028971" y="4095746"/>
                </a:cubicBezTo>
                <a:cubicBezTo>
                  <a:pt x="7028971" y="4108248"/>
                  <a:pt x="7031110" y="4118647"/>
                  <a:pt x="7035389" y="4126944"/>
                </a:cubicBezTo>
                <a:cubicBezTo>
                  <a:pt x="7039668" y="4135241"/>
                  <a:pt x="7045602" y="4141455"/>
                  <a:pt x="7053193" y="4145585"/>
                </a:cubicBezTo>
                <a:cubicBezTo>
                  <a:pt x="7060783" y="4149715"/>
                  <a:pt x="7069489" y="4151780"/>
                  <a:pt x="7079312" y="4151780"/>
                </a:cubicBezTo>
                <a:cubicBezTo>
                  <a:pt x="7087870" y="4151780"/>
                  <a:pt x="7095590" y="4150329"/>
                  <a:pt x="7102473" y="4147427"/>
                </a:cubicBezTo>
                <a:cubicBezTo>
                  <a:pt x="7109357" y="4144524"/>
                  <a:pt x="7114826" y="4140153"/>
                  <a:pt x="7118882" y="4134311"/>
                </a:cubicBezTo>
                <a:cubicBezTo>
                  <a:pt x="7122937" y="4128470"/>
                  <a:pt x="7125077" y="4121158"/>
                  <a:pt x="7125300" y="4112378"/>
                </a:cubicBezTo>
                <a:lnTo>
                  <a:pt x="7106882" y="4112378"/>
                </a:lnTo>
                <a:cubicBezTo>
                  <a:pt x="7106659" y="4120340"/>
                  <a:pt x="7104055" y="4126386"/>
                  <a:pt x="7099069" y="4130516"/>
                </a:cubicBezTo>
                <a:cubicBezTo>
                  <a:pt x="7094083" y="4134646"/>
                  <a:pt x="7087609" y="4136711"/>
                  <a:pt x="7079647" y="4136711"/>
                </a:cubicBezTo>
                <a:cubicBezTo>
                  <a:pt x="7072652" y="4136711"/>
                  <a:pt x="7066810" y="4135092"/>
                  <a:pt x="7062122" y="4131855"/>
                </a:cubicBezTo>
                <a:cubicBezTo>
                  <a:pt x="7057434" y="4128618"/>
                  <a:pt x="7053937" y="4123968"/>
                  <a:pt x="7051630" y="4117903"/>
                </a:cubicBezTo>
                <a:cubicBezTo>
                  <a:pt x="7049323" y="4111838"/>
                  <a:pt x="7048170" y="4104452"/>
                  <a:pt x="7048170" y="4095746"/>
                </a:cubicBezTo>
                <a:cubicBezTo>
                  <a:pt x="7048170" y="4082649"/>
                  <a:pt x="7050774" y="4072473"/>
                  <a:pt x="7055983" y="4065218"/>
                </a:cubicBezTo>
                <a:cubicBezTo>
                  <a:pt x="7061192" y="4057962"/>
                  <a:pt x="7069080" y="4054335"/>
                  <a:pt x="7079647" y="4054335"/>
                </a:cubicBezTo>
                <a:cubicBezTo>
                  <a:pt x="7087609" y="4054335"/>
                  <a:pt x="7093897" y="4056344"/>
                  <a:pt x="7098511" y="4060362"/>
                </a:cubicBezTo>
                <a:cubicBezTo>
                  <a:pt x="7103125" y="4064381"/>
                  <a:pt x="7105655" y="4069887"/>
                  <a:pt x="7106101" y="4076882"/>
                </a:cubicBezTo>
                <a:lnTo>
                  <a:pt x="7124519" y="4076882"/>
                </a:lnTo>
                <a:cubicBezTo>
                  <a:pt x="7124295" y="4068399"/>
                  <a:pt x="7122175" y="4061385"/>
                  <a:pt x="7118156" y="4055842"/>
                </a:cubicBezTo>
                <a:cubicBezTo>
                  <a:pt x="7114138" y="4050298"/>
                  <a:pt x="7108761" y="4046149"/>
                  <a:pt x="7102027" y="4043396"/>
                </a:cubicBezTo>
                <a:cubicBezTo>
                  <a:pt x="7095292" y="4040642"/>
                  <a:pt x="7087721" y="4039266"/>
                  <a:pt x="7079312" y="4039266"/>
                </a:cubicBezTo>
                <a:close/>
                <a:moveTo>
                  <a:pt x="6954259" y="4039266"/>
                </a:moveTo>
                <a:cubicBezTo>
                  <a:pt x="6943097" y="4039266"/>
                  <a:pt x="6933888" y="4041647"/>
                  <a:pt x="6926633" y="4046410"/>
                </a:cubicBezTo>
                <a:cubicBezTo>
                  <a:pt x="6919378" y="4051172"/>
                  <a:pt x="6913983" y="4057776"/>
                  <a:pt x="6910448" y="4066222"/>
                </a:cubicBezTo>
                <a:cubicBezTo>
                  <a:pt x="6906913" y="4074668"/>
                  <a:pt x="6905146" y="4084435"/>
                  <a:pt x="6905146" y="4095523"/>
                </a:cubicBezTo>
                <a:cubicBezTo>
                  <a:pt x="6905146" y="4106164"/>
                  <a:pt x="6906969" y="4115745"/>
                  <a:pt x="6910615" y="4124265"/>
                </a:cubicBezTo>
                <a:cubicBezTo>
                  <a:pt x="6914262" y="4132786"/>
                  <a:pt x="6919861" y="4139520"/>
                  <a:pt x="6927414" y="4144469"/>
                </a:cubicBezTo>
                <a:cubicBezTo>
                  <a:pt x="6934967" y="4149417"/>
                  <a:pt x="6944660" y="4151891"/>
                  <a:pt x="6956492" y="4151891"/>
                </a:cubicBezTo>
                <a:cubicBezTo>
                  <a:pt x="6965645" y="4151891"/>
                  <a:pt x="6973570" y="4150385"/>
                  <a:pt x="6980267" y="4147371"/>
                </a:cubicBezTo>
                <a:cubicBezTo>
                  <a:pt x="6986964" y="4144357"/>
                  <a:pt x="6992173" y="4140078"/>
                  <a:pt x="6995894" y="4134534"/>
                </a:cubicBezTo>
                <a:cubicBezTo>
                  <a:pt x="6999615" y="4128990"/>
                  <a:pt x="7001586" y="4122386"/>
                  <a:pt x="7001810" y="4114722"/>
                </a:cubicBezTo>
                <a:lnTo>
                  <a:pt x="6983392" y="4114722"/>
                </a:lnTo>
                <a:cubicBezTo>
                  <a:pt x="6983169" y="4122089"/>
                  <a:pt x="6980713" y="4127725"/>
                  <a:pt x="6976025" y="4131632"/>
                </a:cubicBezTo>
                <a:cubicBezTo>
                  <a:pt x="6971337" y="4135539"/>
                  <a:pt x="6964826" y="4137492"/>
                  <a:pt x="6956492" y="4137492"/>
                </a:cubicBezTo>
                <a:cubicBezTo>
                  <a:pt x="6948678" y="4137492"/>
                  <a:pt x="6942390" y="4135706"/>
                  <a:pt x="6937628" y="4132134"/>
                </a:cubicBezTo>
                <a:cubicBezTo>
                  <a:pt x="6932865" y="4128563"/>
                  <a:pt x="6929386" y="4123819"/>
                  <a:pt x="6927191" y="4117903"/>
                </a:cubicBezTo>
                <a:cubicBezTo>
                  <a:pt x="6924996" y="4111987"/>
                  <a:pt x="6923861" y="4105494"/>
                  <a:pt x="6923787" y="4098425"/>
                </a:cubicBezTo>
                <a:lnTo>
                  <a:pt x="7001252" y="4098425"/>
                </a:lnTo>
                <a:cubicBezTo>
                  <a:pt x="7001400" y="4097755"/>
                  <a:pt x="7001512" y="4096658"/>
                  <a:pt x="7001586" y="4095132"/>
                </a:cubicBezTo>
                <a:cubicBezTo>
                  <a:pt x="7001661" y="4093607"/>
                  <a:pt x="7001698" y="4092286"/>
                  <a:pt x="7001698" y="4091170"/>
                </a:cubicBezTo>
                <a:cubicBezTo>
                  <a:pt x="7001698" y="4074426"/>
                  <a:pt x="6997494" y="4061590"/>
                  <a:pt x="6989085" y="4052660"/>
                </a:cubicBezTo>
                <a:cubicBezTo>
                  <a:pt x="6980676" y="4043731"/>
                  <a:pt x="6969068" y="4039266"/>
                  <a:pt x="6954259" y="4039266"/>
                </a:cubicBezTo>
                <a:close/>
                <a:moveTo>
                  <a:pt x="6707837" y="4039266"/>
                </a:moveTo>
                <a:cubicBezTo>
                  <a:pt x="6697791" y="4039266"/>
                  <a:pt x="6688992" y="4041368"/>
                  <a:pt x="6681439" y="4045572"/>
                </a:cubicBezTo>
                <a:cubicBezTo>
                  <a:pt x="6673886" y="4049777"/>
                  <a:pt x="6668007" y="4056065"/>
                  <a:pt x="6663803" y="4064436"/>
                </a:cubicBezTo>
                <a:cubicBezTo>
                  <a:pt x="6659598" y="4072808"/>
                  <a:pt x="6657496" y="4083244"/>
                  <a:pt x="6657496" y="4095746"/>
                </a:cubicBezTo>
                <a:cubicBezTo>
                  <a:pt x="6657496" y="4108248"/>
                  <a:pt x="6659635" y="4118647"/>
                  <a:pt x="6663914" y="4126944"/>
                </a:cubicBezTo>
                <a:cubicBezTo>
                  <a:pt x="6668193" y="4135241"/>
                  <a:pt x="6674127" y="4141455"/>
                  <a:pt x="6681718" y="4145585"/>
                </a:cubicBezTo>
                <a:cubicBezTo>
                  <a:pt x="6689308" y="4149715"/>
                  <a:pt x="6698014" y="4151780"/>
                  <a:pt x="6707837" y="4151780"/>
                </a:cubicBezTo>
                <a:cubicBezTo>
                  <a:pt x="6716395" y="4151780"/>
                  <a:pt x="6724115" y="4150329"/>
                  <a:pt x="6730998" y="4147427"/>
                </a:cubicBezTo>
                <a:cubicBezTo>
                  <a:pt x="6737882" y="4144524"/>
                  <a:pt x="6743351" y="4140153"/>
                  <a:pt x="6747407" y="4134311"/>
                </a:cubicBezTo>
                <a:cubicBezTo>
                  <a:pt x="6751462" y="4128470"/>
                  <a:pt x="6753602" y="4121158"/>
                  <a:pt x="6753825" y="4112378"/>
                </a:cubicBezTo>
                <a:lnTo>
                  <a:pt x="6735407" y="4112378"/>
                </a:lnTo>
                <a:cubicBezTo>
                  <a:pt x="6735184" y="4120340"/>
                  <a:pt x="6732580" y="4126386"/>
                  <a:pt x="6727594" y="4130516"/>
                </a:cubicBezTo>
                <a:cubicBezTo>
                  <a:pt x="6722608" y="4134646"/>
                  <a:pt x="6716134" y="4136711"/>
                  <a:pt x="6708172" y="4136711"/>
                </a:cubicBezTo>
                <a:cubicBezTo>
                  <a:pt x="6701177" y="4136711"/>
                  <a:pt x="6695335" y="4135092"/>
                  <a:pt x="6690647" y="4131855"/>
                </a:cubicBezTo>
                <a:cubicBezTo>
                  <a:pt x="6685959" y="4128618"/>
                  <a:pt x="6682462" y="4123968"/>
                  <a:pt x="6680155" y="4117903"/>
                </a:cubicBezTo>
                <a:cubicBezTo>
                  <a:pt x="6677848" y="4111838"/>
                  <a:pt x="6676695" y="4104452"/>
                  <a:pt x="6676695" y="4095746"/>
                </a:cubicBezTo>
                <a:cubicBezTo>
                  <a:pt x="6676695" y="4082649"/>
                  <a:pt x="6679299" y="4072473"/>
                  <a:pt x="6684508" y="4065218"/>
                </a:cubicBezTo>
                <a:cubicBezTo>
                  <a:pt x="6689717" y="4057962"/>
                  <a:pt x="6697605" y="4054335"/>
                  <a:pt x="6708172" y="4054335"/>
                </a:cubicBezTo>
                <a:cubicBezTo>
                  <a:pt x="6716134" y="4054335"/>
                  <a:pt x="6722422" y="4056344"/>
                  <a:pt x="6727036" y="4060362"/>
                </a:cubicBezTo>
                <a:cubicBezTo>
                  <a:pt x="6731649" y="4064381"/>
                  <a:pt x="6734180" y="4069887"/>
                  <a:pt x="6734626" y="4076882"/>
                </a:cubicBezTo>
                <a:lnTo>
                  <a:pt x="6753044" y="4076882"/>
                </a:lnTo>
                <a:cubicBezTo>
                  <a:pt x="6752820" y="4068399"/>
                  <a:pt x="6750699" y="4061385"/>
                  <a:pt x="6746681" y="4055842"/>
                </a:cubicBezTo>
                <a:cubicBezTo>
                  <a:pt x="6742663" y="4050298"/>
                  <a:pt x="6737286" y="4046149"/>
                  <a:pt x="6730552" y="4043396"/>
                </a:cubicBezTo>
                <a:cubicBezTo>
                  <a:pt x="6723817" y="4040642"/>
                  <a:pt x="6716246" y="4039266"/>
                  <a:pt x="6707837" y="4039266"/>
                </a:cubicBezTo>
                <a:close/>
                <a:moveTo>
                  <a:pt x="10203847" y="4039042"/>
                </a:moveTo>
                <a:cubicBezTo>
                  <a:pt x="10193206" y="4039042"/>
                  <a:pt x="10184090" y="4041312"/>
                  <a:pt x="10176500" y="4045851"/>
                </a:cubicBezTo>
                <a:cubicBezTo>
                  <a:pt x="10168910" y="4050391"/>
                  <a:pt x="10163124" y="4056883"/>
                  <a:pt x="10159142" y="4065329"/>
                </a:cubicBezTo>
                <a:cubicBezTo>
                  <a:pt x="10155162" y="4073775"/>
                  <a:pt x="10153171" y="4083914"/>
                  <a:pt x="10153171" y="4095746"/>
                </a:cubicBezTo>
                <a:cubicBezTo>
                  <a:pt x="10153171" y="4107280"/>
                  <a:pt x="10155162" y="4117233"/>
                  <a:pt x="10159142" y="4125605"/>
                </a:cubicBezTo>
                <a:cubicBezTo>
                  <a:pt x="10163124" y="4133976"/>
                  <a:pt x="10168910" y="4140413"/>
                  <a:pt x="10176500" y="4144915"/>
                </a:cubicBezTo>
                <a:cubicBezTo>
                  <a:pt x="10184090" y="4149417"/>
                  <a:pt x="10193206" y="4151668"/>
                  <a:pt x="10203847" y="4151668"/>
                </a:cubicBezTo>
                <a:cubicBezTo>
                  <a:pt x="10214711" y="4151668"/>
                  <a:pt x="10223994" y="4149417"/>
                  <a:pt x="10231696" y="4144915"/>
                </a:cubicBezTo>
                <a:cubicBezTo>
                  <a:pt x="10239398" y="4140413"/>
                  <a:pt x="10245314" y="4133976"/>
                  <a:pt x="10249444" y="4125605"/>
                </a:cubicBezTo>
                <a:cubicBezTo>
                  <a:pt x="10253574" y="4117233"/>
                  <a:pt x="10255639" y="4107280"/>
                  <a:pt x="10255639" y="4095746"/>
                </a:cubicBezTo>
                <a:cubicBezTo>
                  <a:pt x="10255639" y="4083914"/>
                  <a:pt x="10253574" y="4073775"/>
                  <a:pt x="10249444" y="4065329"/>
                </a:cubicBezTo>
                <a:cubicBezTo>
                  <a:pt x="10245314" y="4056883"/>
                  <a:pt x="10239398" y="4050391"/>
                  <a:pt x="10231696" y="4045851"/>
                </a:cubicBezTo>
                <a:cubicBezTo>
                  <a:pt x="10223994" y="4041312"/>
                  <a:pt x="10214711" y="4039042"/>
                  <a:pt x="10203847" y="4039042"/>
                </a:cubicBezTo>
                <a:close/>
                <a:moveTo>
                  <a:pt x="7441597" y="4039042"/>
                </a:moveTo>
                <a:cubicBezTo>
                  <a:pt x="7430956" y="4039042"/>
                  <a:pt x="7421840" y="4041312"/>
                  <a:pt x="7414250" y="4045851"/>
                </a:cubicBezTo>
                <a:cubicBezTo>
                  <a:pt x="7406659" y="4050391"/>
                  <a:pt x="7400874" y="4056883"/>
                  <a:pt x="7396893" y="4065329"/>
                </a:cubicBezTo>
                <a:cubicBezTo>
                  <a:pt x="7392912" y="4073775"/>
                  <a:pt x="7390921" y="4083914"/>
                  <a:pt x="7390921" y="4095746"/>
                </a:cubicBezTo>
                <a:cubicBezTo>
                  <a:pt x="7390921" y="4107280"/>
                  <a:pt x="7392912" y="4117233"/>
                  <a:pt x="7396893" y="4125605"/>
                </a:cubicBezTo>
                <a:cubicBezTo>
                  <a:pt x="7400874" y="4133976"/>
                  <a:pt x="7406659" y="4140413"/>
                  <a:pt x="7414250" y="4144915"/>
                </a:cubicBezTo>
                <a:cubicBezTo>
                  <a:pt x="7421840" y="4149417"/>
                  <a:pt x="7430956" y="4151668"/>
                  <a:pt x="7441597" y="4151668"/>
                </a:cubicBezTo>
                <a:cubicBezTo>
                  <a:pt x="7452461" y="4151668"/>
                  <a:pt x="7461744" y="4149417"/>
                  <a:pt x="7469446" y="4144915"/>
                </a:cubicBezTo>
                <a:cubicBezTo>
                  <a:pt x="7477148" y="4140413"/>
                  <a:pt x="7483064" y="4133976"/>
                  <a:pt x="7487194" y="4125605"/>
                </a:cubicBezTo>
                <a:cubicBezTo>
                  <a:pt x="7491324" y="4117233"/>
                  <a:pt x="7493389" y="4107280"/>
                  <a:pt x="7493389" y="4095746"/>
                </a:cubicBezTo>
                <a:cubicBezTo>
                  <a:pt x="7493389" y="4083914"/>
                  <a:pt x="7491324" y="4073775"/>
                  <a:pt x="7487194" y="4065329"/>
                </a:cubicBezTo>
                <a:cubicBezTo>
                  <a:pt x="7483064" y="4056883"/>
                  <a:pt x="7477148" y="4050391"/>
                  <a:pt x="7469446" y="4045851"/>
                </a:cubicBezTo>
                <a:cubicBezTo>
                  <a:pt x="7461744" y="4041312"/>
                  <a:pt x="7452461" y="4039042"/>
                  <a:pt x="7441597" y="4039042"/>
                </a:cubicBezTo>
                <a:close/>
                <a:moveTo>
                  <a:pt x="10011040" y="4026764"/>
                </a:moveTo>
                <a:cubicBezTo>
                  <a:pt x="10002854" y="4026987"/>
                  <a:pt x="9996176" y="4028364"/>
                  <a:pt x="9991004" y="4030894"/>
                </a:cubicBezTo>
                <a:cubicBezTo>
                  <a:pt x="9988418" y="4032159"/>
                  <a:pt x="9986079" y="4033982"/>
                  <a:pt x="9983986" y="4036364"/>
                </a:cubicBezTo>
                <a:lnTo>
                  <a:pt x="9978947" y="4044386"/>
                </a:lnTo>
                <a:lnTo>
                  <a:pt x="9971024" y="4041526"/>
                </a:lnTo>
                <a:cubicBezTo>
                  <a:pt x="9967154" y="4040689"/>
                  <a:pt x="9962894" y="4040270"/>
                  <a:pt x="9958243" y="4040270"/>
                </a:cubicBezTo>
                <a:cubicBezTo>
                  <a:pt x="9949165" y="4040270"/>
                  <a:pt x="9941482" y="4041945"/>
                  <a:pt x="9935194" y="4045293"/>
                </a:cubicBezTo>
                <a:cubicBezTo>
                  <a:pt x="9928906" y="4048642"/>
                  <a:pt x="9924143" y="4053144"/>
                  <a:pt x="9920906" y="4058799"/>
                </a:cubicBezTo>
                <a:cubicBezTo>
                  <a:pt x="9917669" y="4064455"/>
                  <a:pt x="9916050" y="4070743"/>
                  <a:pt x="9916050" y="4077663"/>
                </a:cubicBezTo>
                <a:cubicBezTo>
                  <a:pt x="9916050" y="4084212"/>
                  <a:pt x="9917650" y="4090295"/>
                  <a:pt x="9920850" y="4095913"/>
                </a:cubicBezTo>
                <a:lnTo>
                  <a:pt x="9932256" y="4106913"/>
                </a:lnTo>
                <a:lnTo>
                  <a:pt x="9920236" y="4113550"/>
                </a:lnTo>
                <a:cubicBezTo>
                  <a:pt x="9917297" y="4116787"/>
                  <a:pt x="9915827" y="4120228"/>
                  <a:pt x="9915827" y="4123875"/>
                </a:cubicBezTo>
                <a:cubicBezTo>
                  <a:pt x="9915827" y="4126405"/>
                  <a:pt x="9916683" y="4129028"/>
                  <a:pt x="9918394" y="4131744"/>
                </a:cubicBezTo>
                <a:cubicBezTo>
                  <a:pt x="9920106" y="4134460"/>
                  <a:pt x="9922990" y="4136916"/>
                  <a:pt x="9927045" y="4139111"/>
                </a:cubicBezTo>
                <a:lnTo>
                  <a:pt x="9929156" y="4139668"/>
                </a:lnTo>
                <a:lnTo>
                  <a:pt x="9919008" y="4145864"/>
                </a:lnTo>
                <a:cubicBezTo>
                  <a:pt x="9913614" y="4150775"/>
                  <a:pt x="9910916" y="4156393"/>
                  <a:pt x="9910916" y="4162719"/>
                </a:cubicBezTo>
                <a:cubicBezTo>
                  <a:pt x="9910916" y="4167928"/>
                  <a:pt x="9912478" y="4172765"/>
                  <a:pt x="9915604" y="4177229"/>
                </a:cubicBezTo>
                <a:cubicBezTo>
                  <a:pt x="9918730" y="4181694"/>
                  <a:pt x="9923808" y="4185266"/>
                  <a:pt x="9930840" y="4187945"/>
                </a:cubicBezTo>
                <a:cubicBezTo>
                  <a:pt x="9937872" y="4190624"/>
                  <a:pt x="9947267" y="4191963"/>
                  <a:pt x="9959024" y="4191963"/>
                </a:cubicBezTo>
                <a:cubicBezTo>
                  <a:pt x="9976214" y="4191963"/>
                  <a:pt x="9989181" y="4188819"/>
                  <a:pt x="9997924" y="4182531"/>
                </a:cubicBezTo>
                <a:cubicBezTo>
                  <a:pt x="10006668" y="4176243"/>
                  <a:pt x="10011040" y="4168188"/>
                  <a:pt x="10011040" y="4158365"/>
                </a:cubicBezTo>
                <a:cubicBezTo>
                  <a:pt x="10011040" y="4148468"/>
                  <a:pt x="10007208" y="4141157"/>
                  <a:pt x="9999543" y="4136432"/>
                </a:cubicBezTo>
                <a:cubicBezTo>
                  <a:pt x="9991878" y="4131707"/>
                  <a:pt x="9979116" y="4129344"/>
                  <a:pt x="9961257" y="4129344"/>
                </a:cubicBezTo>
                <a:lnTo>
                  <a:pt x="9954002" y="4129344"/>
                </a:lnTo>
                <a:cubicBezTo>
                  <a:pt x="9948123" y="4129344"/>
                  <a:pt x="9943528" y="4128990"/>
                  <a:pt x="9940216" y="4128284"/>
                </a:cubicBezTo>
                <a:cubicBezTo>
                  <a:pt x="9936905" y="4127577"/>
                  <a:pt x="9934561" y="4126646"/>
                  <a:pt x="9933184" y="4125493"/>
                </a:cubicBezTo>
                <a:cubicBezTo>
                  <a:pt x="9931808" y="4124340"/>
                  <a:pt x="9931119" y="4123019"/>
                  <a:pt x="9931119" y="4121530"/>
                </a:cubicBezTo>
                <a:cubicBezTo>
                  <a:pt x="9931119" y="4119372"/>
                  <a:pt x="9932273" y="4117419"/>
                  <a:pt x="9934580" y="4115670"/>
                </a:cubicBezTo>
                <a:lnTo>
                  <a:pt x="9942109" y="4112219"/>
                </a:lnTo>
                <a:lnTo>
                  <a:pt x="9945309" y="4113424"/>
                </a:lnTo>
                <a:cubicBezTo>
                  <a:pt x="9949095" y="4114289"/>
                  <a:pt x="9953220" y="4114722"/>
                  <a:pt x="9957685" y="4114722"/>
                </a:cubicBezTo>
                <a:cubicBezTo>
                  <a:pt x="9967136" y="4114722"/>
                  <a:pt x="9974986" y="4113029"/>
                  <a:pt x="9981237" y="4109643"/>
                </a:cubicBezTo>
                <a:cubicBezTo>
                  <a:pt x="9987488" y="4106257"/>
                  <a:pt x="9992158" y="4101755"/>
                  <a:pt x="9995246" y="4096137"/>
                </a:cubicBezTo>
                <a:cubicBezTo>
                  <a:pt x="9998334" y="4090518"/>
                  <a:pt x="9999878" y="4084361"/>
                  <a:pt x="9999878" y="4077663"/>
                </a:cubicBezTo>
                <a:cubicBezTo>
                  <a:pt x="9999878" y="4070743"/>
                  <a:pt x="9998352" y="4064455"/>
                  <a:pt x="9995302" y="4058799"/>
                </a:cubicBezTo>
                <a:lnTo>
                  <a:pt x="9987213" y="4050906"/>
                </a:lnTo>
                <a:lnTo>
                  <a:pt x="9990767" y="4046954"/>
                </a:lnTo>
                <a:cubicBezTo>
                  <a:pt x="9992544" y="4045605"/>
                  <a:pt x="9994520" y="4044661"/>
                  <a:pt x="9996697" y="4044121"/>
                </a:cubicBezTo>
                <a:cubicBezTo>
                  <a:pt x="10001050" y="4043042"/>
                  <a:pt x="10005831" y="4042503"/>
                  <a:pt x="10011040" y="4042503"/>
                </a:cubicBezTo>
                <a:close/>
                <a:moveTo>
                  <a:pt x="8820415" y="4026764"/>
                </a:moveTo>
                <a:cubicBezTo>
                  <a:pt x="8812230" y="4026987"/>
                  <a:pt x="8805551" y="4028364"/>
                  <a:pt x="8800379" y="4030894"/>
                </a:cubicBezTo>
                <a:cubicBezTo>
                  <a:pt x="8797793" y="4032159"/>
                  <a:pt x="8795454" y="4033982"/>
                  <a:pt x="8793361" y="4036364"/>
                </a:cubicBezTo>
                <a:lnTo>
                  <a:pt x="8788322" y="4044386"/>
                </a:lnTo>
                <a:lnTo>
                  <a:pt x="8780399" y="4041526"/>
                </a:lnTo>
                <a:cubicBezTo>
                  <a:pt x="8776530" y="4040689"/>
                  <a:pt x="8772269" y="4040270"/>
                  <a:pt x="8767618" y="4040270"/>
                </a:cubicBezTo>
                <a:cubicBezTo>
                  <a:pt x="8758540" y="4040270"/>
                  <a:pt x="8750856" y="4041945"/>
                  <a:pt x="8744568" y="4045293"/>
                </a:cubicBezTo>
                <a:cubicBezTo>
                  <a:pt x="8738280" y="4048642"/>
                  <a:pt x="8733518" y="4053144"/>
                  <a:pt x="8730281" y="4058799"/>
                </a:cubicBezTo>
                <a:cubicBezTo>
                  <a:pt x="8727044" y="4064455"/>
                  <a:pt x="8725426" y="4070743"/>
                  <a:pt x="8725426" y="4077663"/>
                </a:cubicBezTo>
                <a:cubicBezTo>
                  <a:pt x="8725426" y="4084212"/>
                  <a:pt x="8727026" y="4090295"/>
                  <a:pt x="8730225" y="4095913"/>
                </a:cubicBezTo>
                <a:lnTo>
                  <a:pt x="8741631" y="4106913"/>
                </a:lnTo>
                <a:lnTo>
                  <a:pt x="8729611" y="4113550"/>
                </a:lnTo>
                <a:cubicBezTo>
                  <a:pt x="8726672" y="4116787"/>
                  <a:pt x="8725202" y="4120228"/>
                  <a:pt x="8725202" y="4123875"/>
                </a:cubicBezTo>
                <a:cubicBezTo>
                  <a:pt x="8725202" y="4126405"/>
                  <a:pt x="8726058" y="4129028"/>
                  <a:pt x="8727770" y="4131744"/>
                </a:cubicBezTo>
                <a:cubicBezTo>
                  <a:pt x="8729481" y="4134460"/>
                  <a:pt x="8732364" y="4136916"/>
                  <a:pt x="8736420" y="4139111"/>
                </a:cubicBezTo>
                <a:lnTo>
                  <a:pt x="8738530" y="4139668"/>
                </a:lnTo>
                <a:lnTo>
                  <a:pt x="8728384" y="4145864"/>
                </a:lnTo>
                <a:cubicBezTo>
                  <a:pt x="8722988" y="4150775"/>
                  <a:pt x="8720291" y="4156393"/>
                  <a:pt x="8720291" y="4162719"/>
                </a:cubicBezTo>
                <a:cubicBezTo>
                  <a:pt x="8720291" y="4167928"/>
                  <a:pt x="8721854" y="4172765"/>
                  <a:pt x="8724979" y="4177229"/>
                </a:cubicBezTo>
                <a:cubicBezTo>
                  <a:pt x="8728104" y="4181694"/>
                  <a:pt x="8733183" y="4185266"/>
                  <a:pt x="8740215" y="4187945"/>
                </a:cubicBezTo>
                <a:cubicBezTo>
                  <a:pt x="8747248" y="4190624"/>
                  <a:pt x="8756642" y="4191963"/>
                  <a:pt x="8768400" y="4191963"/>
                </a:cubicBezTo>
                <a:cubicBezTo>
                  <a:pt x="8785589" y="4191963"/>
                  <a:pt x="8798556" y="4188819"/>
                  <a:pt x="8807300" y="4182531"/>
                </a:cubicBezTo>
                <a:cubicBezTo>
                  <a:pt x="8816043" y="4176243"/>
                  <a:pt x="8820415" y="4168188"/>
                  <a:pt x="8820415" y="4158365"/>
                </a:cubicBezTo>
                <a:cubicBezTo>
                  <a:pt x="8820415" y="4148468"/>
                  <a:pt x="8816583" y="4141157"/>
                  <a:pt x="8808918" y="4136432"/>
                </a:cubicBezTo>
                <a:cubicBezTo>
                  <a:pt x="8801254" y="4131707"/>
                  <a:pt x="8788492" y="4129344"/>
                  <a:pt x="8770632" y="4129344"/>
                </a:cubicBezTo>
                <a:lnTo>
                  <a:pt x="8763377" y="4129344"/>
                </a:lnTo>
                <a:cubicBezTo>
                  <a:pt x="8757498" y="4129344"/>
                  <a:pt x="8752903" y="4128990"/>
                  <a:pt x="8749592" y="4128284"/>
                </a:cubicBezTo>
                <a:cubicBezTo>
                  <a:pt x="8746280" y="4127577"/>
                  <a:pt x="8743936" y="4126646"/>
                  <a:pt x="8742560" y="4125493"/>
                </a:cubicBezTo>
                <a:cubicBezTo>
                  <a:pt x="8741183" y="4124340"/>
                  <a:pt x="8740494" y="4123019"/>
                  <a:pt x="8740494" y="4121530"/>
                </a:cubicBezTo>
                <a:cubicBezTo>
                  <a:pt x="8740494" y="4119372"/>
                  <a:pt x="8741648" y="4117419"/>
                  <a:pt x="8743955" y="4115670"/>
                </a:cubicBezTo>
                <a:lnTo>
                  <a:pt x="8751484" y="4112219"/>
                </a:lnTo>
                <a:lnTo>
                  <a:pt x="8754684" y="4113424"/>
                </a:lnTo>
                <a:cubicBezTo>
                  <a:pt x="8758470" y="4114289"/>
                  <a:pt x="8762595" y="4114722"/>
                  <a:pt x="8767060" y="4114722"/>
                </a:cubicBezTo>
                <a:cubicBezTo>
                  <a:pt x="8776511" y="4114722"/>
                  <a:pt x="8784362" y="4113029"/>
                  <a:pt x="8790612" y="4109643"/>
                </a:cubicBezTo>
                <a:cubicBezTo>
                  <a:pt x="8796863" y="4106257"/>
                  <a:pt x="8801532" y="4101755"/>
                  <a:pt x="8804621" y="4096137"/>
                </a:cubicBezTo>
                <a:cubicBezTo>
                  <a:pt x="8807709" y="4090518"/>
                  <a:pt x="8809253" y="4084361"/>
                  <a:pt x="8809253" y="4077663"/>
                </a:cubicBezTo>
                <a:cubicBezTo>
                  <a:pt x="8809253" y="4070743"/>
                  <a:pt x="8807728" y="4064455"/>
                  <a:pt x="8804676" y="4058799"/>
                </a:cubicBezTo>
                <a:lnTo>
                  <a:pt x="8796588" y="4050906"/>
                </a:lnTo>
                <a:lnTo>
                  <a:pt x="8800142" y="4046954"/>
                </a:lnTo>
                <a:cubicBezTo>
                  <a:pt x="8801918" y="4045605"/>
                  <a:pt x="8803895" y="4044661"/>
                  <a:pt x="8806072" y="4044121"/>
                </a:cubicBezTo>
                <a:cubicBezTo>
                  <a:pt x="8810425" y="4043042"/>
                  <a:pt x="8815206" y="4042503"/>
                  <a:pt x="8820415" y="4042503"/>
                </a:cubicBezTo>
                <a:close/>
                <a:moveTo>
                  <a:pt x="11029880" y="4016272"/>
                </a:moveTo>
                <a:lnTo>
                  <a:pt x="11029880" y="4041163"/>
                </a:lnTo>
                <a:lnTo>
                  <a:pt x="11011686" y="4041163"/>
                </a:lnTo>
                <a:lnTo>
                  <a:pt x="11011686" y="4056232"/>
                </a:lnTo>
                <a:lnTo>
                  <a:pt x="11029880" y="4056232"/>
                </a:lnTo>
                <a:lnTo>
                  <a:pt x="11029880" y="4114722"/>
                </a:lnTo>
                <a:cubicBezTo>
                  <a:pt x="11029880" y="4122089"/>
                  <a:pt x="11030754" y="4128395"/>
                  <a:pt x="11032504" y="4133641"/>
                </a:cubicBezTo>
                <a:cubicBezTo>
                  <a:pt x="11034252" y="4138888"/>
                  <a:pt x="11037470" y="4142906"/>
                  <a:pt x="11042158" y="4145696"/>
                </a:cubicBezTo>
                <a:cubicBezTo>
                  <a:pt x="11046846" y="4148487"/>
                  <a:pt x="11053582" y="4149882"/>
                  <a:pt x="11062362" y="4149882"/>
                </a:cubicBezTo>
                <a:lnTo>
                  <a:pt x="11075422" y="4149882"/>
                </a:lnTo>
                <a:lnTo>
                  <a:pt x="11075422" y="4134813"/>
                </a:lnTo>
                <a:lnTo>
                  <a:pt x="11063590" y="4134813"/>
                </a:lnTo>
                <a:cubicBezTo>
                  <a:pt x="11056966" y="4134813"/>
                  <a:pt x="11052782" y="4133009"/>
                  <a:pt x="11051032" y="4129400"/>
                </a:cubicBezTo>
                <a:cubicBezTo>
                  <a:pt x="11049284" y="4125791"/>
                  <a:pt x="11048410" y="4120600"/>
                  <a:pt x="11048410" y="4113829"/>
                </a:cubicBezTo>
                <a:lnTo>
                  <a:pt x="11048410" y="4056232"/>
                </a:lnTo>
                <a:lnTo>
                  <a:pt x="11075198" y="4056232"/>
                </a:lnTo>
                <a:lnTo>
                  <a:pt x="11075198" y="4041163"/>
                </a:lnTo>
                <a:lnTo>
                  <a:pt x="11048410" y="4041163"/>
                </a:lnTo>
                <a:lnTo>
                  <a:pt x="11048410" y="4016272"/>
                </a:lnTo>
                <a:close/>
                <a:moveTo>
                  <a:pt x="10401230" y="4016272"/>
                </a:moveTo>
                <a:lnTo>
                  <a:pt x="10401230" y="4041163"/>
                </a:lnTo>
                <a:lnTo>
                  <a:pt x="10383036" y="4041163"/>
                </a:lnTo>
                <a:lnTo>
                  <a:pt x="10383036" y="4056232"/>
                </a:lnTo>
                <a:lnTo>
                  <a:pt x="10401230" y="4056232"/>
                </a:lnTo>
                <a:lnTo>
                  <a:pt x="10401230" y="4114722"/>
                </a:lnTo>
                <a:cubicBezTo>
                  <a:pt x="10401230" y="4122089"/>
                  <a:pt x="10402104" y="4128395"/>
                  <a:pt x="10403854" y="4133641"/>
                </a:cubicBezTo>
                <a:cubicBezTo>
                  <a:pt x="10405602" y="4138888"/>
                  <a:pt x="10408820" y="4142906"/>
                  <a:pt x="10413508" y="4145696"/>
                </a:cubicBezTo>
                <a:cubicBezTo>
                  <a:pt x="10418196" y="4148487"/>
                  <a:pt x="10424930" y="4149882"/>
                  <a:pt x="10433712" y="4149882"/>
                </a:cubicBezTo>
                <a:lnTo>
                  <a:pt x="10446772" y="4149882"/>
                </a:lnTo>
                <a:lnTo>
                  <a:pt x="10446772" y="4134813"/>
                </a:lnTo>
                <a:lnTo>
                  <a:pt x="10434940" y="4134813"/>
                </a:lnTo>
                <a:cubicBezTo>
                  <a:pt x="10428318" y="4134813"/>
                  <a:pt x="10424130" y="4133009"/>
                  <a:pt x="10422382" y="4129400"/>
                </a:cubicBezTo>
                <a:cubicBezTo>
                  <a:pt x="10420634" y="4125791"/>
                  <a:pt x="10419760" y="4120600"/>
                  <a:pt x="10419760" y="4113829"/>
                </a:cubicBezTo>
                <a:lnTo>
                  <a:pt x="10419760" y="4056232"/>
                </a:lnTo>
                <a:lnTo>
                  <a:pt x="10446548" y="4056232"/>
                </a:lnTo>
                <a:lnTo>
                  <a:pt x="10446548" y="4041163"/>
                </a:lnTo>
                <a:lnTo>
                  <a:pt x="10419760" y="4041163"/>
                </a:lnTo>
                <a:lnTo>
                  <a:pt x="10419760" y="4016272"/>
                </a:lnTo>
                <a:close/>
                <a:moveTo>
                  <a:pt x="9505880" y="4016272"/>
                </a:moveTo>
                <a:lnTo>
                  <a:pt x="9505880" y="4041163"/>
                </a:lnTo>
                <a:lnTo>
                  <a:pt x="9487686" y="4041163"/>
                </a:lnTo>
                <a:lnTo>
                  <a:pt x="9487686" y="4056232"/>
                </a:lnTo>
                <a:lnTo>
                  <a:pt x="9505880" y="4056232"/>
                </a:lnTo>
                <a:lnTo>
                  <a:pt x="9505880" y="4114722"/>
                </a:lnTo>
                <a:cubicBezTo>
                  <a:pt x="9505880" y="4122089"/>
                  <a:pt x="9506754" y="4128395"/>
                  <a:pt x="9508503" y="4133641"/>
                </a:cubicBezTo>
                <a:cubicBezTo>
                  <a:pt x="9510252" y="4138888"/>
                  <a:pt x="9513470" y="4142906"/>
                  <a:pt x="9518158" y="4145696"/>
                </a:cubicBezTo>
                <a:cubicBezTo>
                  <a:pt x="9522846" y="4148487"/>
                  <a:pt x="9529581" y="4149882"/>
                  <a:pt x="9538362" y="4149882"/>
                </a:cubicBezTo>
                <a:lnTo>
                  <a:pt x="9551422" y="4149882"/>
                </a:lnTo>
                <a:lnTo>
                  <a:pt x="9551422" y="4134813"/>
                </a:lnTo>
                <a:lnTo>
                  <a:pt x="9539590" y="4134813"/>
                </a:lnTo>
                <a:cubicBezTo>
                  <a:pt x="9532967" y="4134813"/>
                  <a:pt x="9528781" y="4133009"/>
                  <a:pt x="9527032" y="4129400"/>
                </a:cubicBezTo>
                <a:cubicBezTo>
                  <a:pt x="9525284" y="4125791"/>
                  <a:pt x="9524409" y="4120600"/>
                  <a:pt x="9524409" y="4113829"/>
                </a:cubicBezTo>
                <a:lnTo>
                  <a:pt x="9524409" y="4056232"/>
                </a:lnTo>
                <a:lnTo>
                  <a:pt x="9551198" y="4056232"/>
                </a:lnTo>
                <a:lnTo>
                  <a:pt x="9551198" y="4041163"/>
                </a:lnTo>
                <a:lnTo>
                  <a:pt x="9524409" y="4041163"/>
                </a:lnTo>
                <a:lnTo>
                  <a:pt x="9524409" y="4016272"/>
                </a:lnTo>
                <a:close/>
                <a:moveTo>
                  <a:pt x="9182030" y="4016272"/>
                </a:moveTo>
                <a:lnTo>
                  <a:pt x="9182030" y="4041163"/>
                </a:lnTo>
                <a:lnTo>
                  <a:pt x="9163836" y="4041163"/>
                </a:lnTo>
                <a:lnTo>
                  <a:pt x="9163836" y="4056232"/>
                </a:lnTo>
                <a:lnTo>
                  <a:pt x="9182030" y="4056232"/>
                </a:lnTo>
                <a:lnTo>
                  <a:pt x="9182030" y="4114722"/>
                </a:lnTo>
                <a:cubicBezTo>
                  <a:pt x="9182030" y="4122089"/>
                  <a:pt x="9182904" y="4128395"/>
                  <a:pt x="9184653" y="4133641"/>
                </a:cubicBezTo>
                <a:cubicBezTo>
                  <a:pt x="9186402" y="4138888"/>
                  <a:pt x="9189620" y="4142906"/>
                  <a:pt x="9194308" y="4145696"/>
                </a:cubicBezTo>
                <a:cubicBezTo>
                  <a:pt x="9198996" y="4148487"/>
                  <a:pt x="9205731" y="4149882"/>
                  <a:pt x="9214512" y="4149882"/>
                </a:cubicBezTo>
                <a:lnTo>
                  <a:pt x="9227572" y="4149882"/>
                </a:lnTo>
                <a:lnTo>
                  <a:pt x="9227572" y="4134813"/>
                </a:lnTo>
                <a:lnTo>
                  <a:pt x="9215740" y="4134813"/>
                </a:lnTo>
                <a:cubicBezTo>
                  <a:pt x="9209117" y="4134813"/>
                  <a:pt x="9204931" y="4133009"/>
                  <a:pt x="9203182" y="4129400"/>
                </a:cubicBezTo>
                <a:cubicBezTo>
                  <a:pt x="9201434" y="4125791"/>
                  <a:pt x="9200559" y="4120600"/>
                  <a:pt x="9200559" y="4113829"/>
                </a:cubicBezTo>
                <a:lnTo>
                  <a:pt x="9200559" y="4056232"/>
                </a:lnTo>
                <a:lnTo>
                  <a:pt x="9227348" y="4056232"/>
                </a:lnTo>
                <a:lnTo>
                  <a:pt x="9227348" y="4041163"/>
                </a:lnTo>
                <a:lnTo>
                  <a:pt x="9200559" y="4041163"/>
                </a:lnTo>
                <a:lnTo>
                  <a:pt x="9200559" y="4016272"/>
                </a:lnTo>
                <a:close/>
                <a:moveTo>
                  <a:pt x="7705655" y="4016272"/>
                </a:moveTo>
                <a:lnTo>
                  <a:pt x="7705655" y="4041163"/>
                </a:lnTo>
                <a:lnTo>
                  <a:pt x="7687461" y="4041163"/>
                </a:lnTo>
                <a:lnTo>
                  <a:pt x="7687461" y="4056232"/>
                </a:lnTo>
                <a:lnTo>
                  <a:pt x="7705655" y="4056232"/>
                </a:lnTo>
                <a:lnTo>
                  <a:pt x="7705655" y="4114722"/>
                </a:lnTo>
                <a:cubicBezTo>
                  <a:pt x="7705655" y="4122089"/>
                  <a:pt x="7706530" y="4128395"/>
                  <a:pt x="7708278" y="4133641"/>
                </a:cubicBezTo>
                <a:cubicBezTo>
                  <a:pt x="7710027" y="4138888"/>
                  <a:pt x="7713245" y="4142906"/>
                  <a:pt x="7717934" y="4145696"/>
                </a:cubicBezTo>
                <a:cubicBezTo>
                  <a:pt x="7722622" y="4148487"/>
                  <a:pt x="7729356" y="4149882"/>
                  <a:pt x="7738137" y="4149882"/>
                </a:cubicBezTo>
                <a:lnTo>
                  <a:pt x="7751197" y="4149882"/>
                </a:lnTo>
                <a:lnTo>
                  <a:pt x="7751197" y="4134813"/>
                </a:lnTo>
                <a:lnTo>
                  <a:pt x="7739365" y="4134813"/>
                </a:lnTo>
                <a:cubicBezTo>
                  <a:pt x="7732742" y="4134813"/>
                  <a:pt x="7728556" y="4133009"/>
                  <a:pt x="7726807" y="4129400"/>
                </a:cubicBezTo>
                <a:cubicBezTo>
                  <a:pt x="7725059" y="4125791"/>
                  <a:pt x="7724184" y="4120600"/>
                  <a:pt x="7724184" y="4113829"/>
                </a:cubicBezTo>
                <a:lnTo>
                  <a:pt x="7724184" y="4056232"/>
                </a:lnTo>
                <a:lnTo>
                  <a:pt x="7750973" y="4056232"/>
                </a:lnTo>
                <a:lnTo>
                  <a:pt x="7750973" y="4041163"/>
                </a:lnTo>
                <a:lnTo>
                  <a:pt x="7724184" y="4041163"/>
                </a:lnTo>
                <a:lnTo>
                  <a:pt x="7724184" y="4016272"/>
                </a:lnTo>
                <a:close/>
                <a:moveTo>
                  <a:pt x="11224882" y="3999640"/>
                </a:moveTo>
                <a:lnTo>
                  <a:pt x="11224882" y="4114722"/>
                </a:lnTo>
                <a:cubicBezTo>
                  <a:pt x="11224882" y="4122089"/>
                  <a:pt x="11225738" y="4128395"/>
                  <a:pt x="11227450" y="4133641"/>
                </a:cubicBezTo>
                <a:cubicBezTo>
                  <a:pt x="11229162" y="4138888"/>
                  <a:pt x="11232362" y="4142906"/>
                  <a:pt x="11237050" y="4145696"/>
                </a:cubicBezTo>
                <a:cubicBezTo>
                  <a:pt x="11241738" y="4148487"/>
                  <a:pt x="11248508" y="4149882"/>
                  <a:pt x="11257364" y="4149882"/>
                </a:cubicBezTo>
                <a:lnTo>
                  <a:pt x="11263614" y="4149882"/>
                </a:lnTo>
                <a:lnTo>
                  <a:pt x="11263614" y="4134702"/>
                </a:lnTo>
                <a:lnTo>
                  <a:pt x="11258592" y="4134702"/>
                </a:lnTo>
                <a:cubicBezTo>
                  <a:pt x="11251970" y="4134702"/>
                  <a:pt x="11247782" y="4132916"/>
                  <a:pt x="11246034" y="4129344"/>
                </a:cubicBezTo>
                <a:cubicBezTo>
                  <a:pt x="11244286" y="4125772"/>
                  <a:pt x="11243412" y="4120600"/>
                  <a:pt x="11243412" y="4113829"/>
                </a:cubicBezTo>
                <a:lnTo>
                  <a:pt x="11243412" y="3999640"/>
                </a:lnTo>
                <a:close/>
                <a:moveTo>
                  <a:pt x="9690055" y="3999640"/>
                </a:moveTo>
                <a:lnTo>
                  <a:pt x="9690055" y="4058130"/>
                </a:lnTo>
                <a:cubicBezTo>
                  <a:pt x="9686558" y="4052326"/>
                  <a:pt x="9681944" y="4047730"/>
                  <a:pt x="9676214" y="4044344"/>
                </a:cubicBezTo>
                <a:cubicBezTo>
                  <a:pt x="9670484" y="4040959"/>
                  <a:pt x="9663750" y="4039266"/>
                  <a:pt x="9656010" y="4039266"/>
                </a:cubicBezTo>
                <a:cubicBezTo>
                  <a:pt x="9646709" y="4039266"/>
                  <a:pt x="9638635" y="4041368"/>
                  <a:pt x="9631789" y="4045572"/>
                </a:cubicBezTo>
                <a:cubicBezTo>
                  <a:pt x="9624943" y="4049777"/>
                  <a:pt x="9619641" y="4056009"/>
                  <a:pt x="9615883" y="4064269"/>
                </a:cubicBezTo>
                <a:cubicBezTo>
                  <a:pt x="9612125" y="4072529"/>
                  <a:pt x="9610246" y="4082835"/>
                  <a:pt x="9610246" y="4095188"/>
                </a:cubicBezTo>
                <a:cubicBezTo>
                  <a:pt x="9610246" y="4107615"/>
                  <a:pt x="9612013" y="4118052"/>
                  <a:pt x="9615548" y="4126498"/>
                </a:cubicBezTo>
                <a:cubicBezTo>
                  <a:pt x="9619082" y="4134944"/>
                  <a:pt x="9624087" y="4141287"/>
                  <a:pt x="9630561" y="4145529"/>
                </a:cubicBezTo>
                <a:cubicBezTo>
                  <a:pt x="9637035" y="4149771"/>
                  <a:pt x="9644700" y="4151891"/>
                  <a:pt x="9653555" y="4151891"/>
                </a:cubicBezTo>
                <a:cubicBezTo>
                  <a:pt x="9661815" y="4151891"/>
                  <a:pt x="9668996" y="4150236"/>
                  <a:pt x="9675098" y="4146924"/>
                </a:cubicBezTo>
                <a:cubicBezTo>
                  <a:pt x="9681200" y="4143613"/>
                  <a:pt x="9686186" y="4139315"/>
                  <a:pt x="9690055" y="4134032"/>
                </a:cubicBezTo>
                <a:lnTo>
                  <a:pt x="9691060" y="4149882"/>
                </a:lnTo>
                <a:lnTo>
                  <a:pt x="9708696" y="4149882"/>
                </a:lnTo>
                <a:lnTo>
                  <a:pt x="9708696" y="3999640"/>
                </a:lnTo>
                <a:close/>
                <a:moveTo>
                  <a:pt x="7158935" y="3999640"/>
                </a:moveTo>
                <a:lnTo>
                  <a:pt x="7158935" y="4149882"/>
                </a:lnTo>
                <a:lnTo>
                  <a:pt x="7177576" y="4149882"/>
                </a:lnTo>
                <a:lnTo>
                  <a:pt x="7177576" y="4093402"/>
                </a:lnTo>
                <a:lnTo>
                  <a:pt x="7229926" y="4149882"/>
                </a:lnTo>
                <a:lnTo>
                  <a:pt x="7253143" y="4149882"/>
                </a:lnTo>
                <a:lnTo>
                  <a:pt x="7199565" y="4092062"/>
                </a:lnTo>
                <a:lnTo>
                  <a:pt x="7248678" y="4041163"/>
                </a:lnTo>
                <a:lnTo>
                  <a:pt x="7226689" y="4041163"/>
                </a:lnTo>
                <a:lnTo>
                  <a:pt x="7177576" y="4092397"/>
                </a:lnTo>
                <a:lnTo>
                  <a:pt x="7177576" y="3999640"/>
                </a:lnTo>
                <a:close/>
                <a:moveTo>
                  <a:pt x="6787460" y="3999640"/>
                </a:moveTo>
                <a:lnTo>
                  <a:pt x="6787460" y="4149882"/>
                </a:lnTo>
                <a:lnTo>
                  <a:pt x="6806101" y="4149882"/>
                </a:lnTo>
                <a:lnTo>
                  <a:pt x="6806101" y="4072864"/>
                </a:lnTo>
                <a:cubicBezTo>
                  <a:pt x="6809449" y="4068473"/>
                  <a:pt x="6813877" y="4064436"/>
                  <a:pt x="6819384" y="4060753"/>
                </a:cubicBezTo>
                <a:cubicBezTo>
                  <a:pt x="6824890" y="4057069"/>
                  <a:pt x="6831699" y="4055228"/>
                  <a:pt x="6839810" y="4055228"/>
                </a:cubicBezTo>
                <a:cubicBezTo>
                  <a:pt x="6845243" y="4055228"/>
                  <a:pt x="6849410" y="4056400"/>
                  <a:pt x="6852312" y="4058744"/>
                </a:cubicBezTo>
                <a:cubicBezTo>
                  <a:pt x="6855214" y="4061088"/>
                  <a:pt x="6857205" y="4064306"/>
                  <a:pt x="6858284" y="4068399"/>
                </a:cubicBezTo>
                <a:cubicBezTo>
                  <a:pt x="6859363" y="4072492"/>
                  <a:pt x="6859902" y="4077142"/>
                  <a:pt x="6859902" y="4082351"/>
                </a:cubicBezTo>
                <a:lnTo>
                  <a:pt x="6859902" y="4149882"/>
                </a:lnTo>
                <a:lnTo>
                  <a:pt x="6878543" y="4149882"/>
                </a:lnTo>
                <a:lnTo>
                  <a:pt x="6878543" y="4079784"/>
                </a:lnTo>
                <a:cubicBezTo>
                  <a:pt x="6878543" y="4066985"/>
                  <a:pt x="6875883" y="4057088"/>
                  <a:pt x="6870562" y="4050093"/>
                </a:cubicBezTo>
                <a:cubicBezTo>
                  <a:pt x="6865241" y="4043098"/>
                  <a:pt x="6856479" y="4039601"/>
                  <a:pt x="6844275" y="4039601"/>
                </a:cubicBezTo>
                <a:cubicBezTo>
                  <a:pt x="6834601" y="4039601"/>
                  <a:pt x="6826639" y="4041554"/>
                  <a:pt x="6820388" y="4045461"/>
                </a:cubicBezTo>
                <a:cubicBezTo>
                  <a:pt x="6814138" y="4049367"/>
                  <a:pt x="6809338" y="4053516"/>
                  <a:pt x="6805989" y="4057906"/>
                </a:cubicBezTo>
                <a:lnTo>
                  <a:pt x="6805989" y="3999640"/>
                </a:lnTo>
                <a:close/>
                <a:moveTo>
                  <a:pt x="10978200" y="3999082"/>
                </a:moveTo>
                <a:cubicBezTo>
                  <a:pt x="10974702" y="3999082"/>
                  <a:pt x="10971894" y="4000105"/>
                  <a:pt x="10969772" y="4002152"/>
                </a:cubicBezTo>
                <a:cubicBezTo>
                  <a:pt x="10967652" y="4004198"/>
                  <a:pt x="10966590" y="4006784"/>
                  <a:pt x="10966590" y="4009909"/>
                </a:cubicBezTo>
                <a:cubicBezTo>
                  <a:pt x="10966590" y="4013035"/>
                  <a:pt x="10967652" y="4015621"/>
                  <a:pt x="10969772" y="4017667"/>
                </a:cubicBezTo>
                <a:cubicBezTo>
                  <a:pt x="10971894" y="4019714"/>
                  <a:pt x="10974702" y="4020737"/>
                  <a:pt x="10978200" y="4020737"/>
                </a:cubicBezTo>
                <a:cubicBezTo>
                  <a:pt x="10981698" y="4020737"/>
                  <a:pt x="10984526" y="4019714"/>
                  <a:pt x="10986682" y="4017667"/>
                </a:cubicBezTo>
                <a:cubicBezTo>
                  <a:pt x="10988842" y="4015621"/>
                  <a:pt x="10989920" y="4013035"/>
                  <a:pt x="10989920" y="4009909"/>
                </a:cubicBezTo>
                <a:cubicBezTo>
                  <a:pt x="10989920" y="4006784"/>
                  <a:pt x="10988842" y="4004198"/>
                  <a:pt x="10986682" y="4002152"/>
                </a:cubicBezTo>
                <a:cubicBezTo>
                  <a:pt x="10984526" y="4000105"/>
                  <a:pt x="10981698" y="3999082"/>
                  <a:pt x="10978200" y="3999082"/>
                </a:cubicBezTo>
                <a:close/>
                <a:moveTo>
                  <a:pt x="10482900" y="3999082"/>
                </a:moveTo>
                <a:cubicBezTo>
                  <a:pt x="10479402" y="3999082"/>
                  <a:pt x="10476594" y="4000105"/>
                  <a:pt x="10474472" y="4002152"/>
                </a:cubicBezTo>
                <a:cubicBezTo>
                  <a:pt x="10472352" y="4004198"/>
                  <a:pt x="10471290" y="4006784"/>
                  <a:pt x="10471290" y="4009909"/>
                </a:cubicBezTo>
                <a:cubicBezTo>
                  <a:pt x="10471290" y="4013035"/>
                  <a:pt x="10472352" y="4015621"/>
                  <a:pt x="10474472" y="4017667"/>
                </a:cubicBezTo>
                <a:cubicBezTo>
                  <a:pt x="10476594" y="4019714"/>
                  <a:pt x="10479402" y="4020737"/>
                  <a:pt x="10482900" y="4020737"/>
                </a:cubicBezTo>
                <a:cubicBezTo>
                  <a:pt x="10486398" y="4020737"/>
                  <a:pt x="10489224" y="4019714"/>
                  <a:pt x="10491382" y="4017667"/>
                </a:cubicBezTo>
                <a:cubicBezTo>
                  <a:pt x="10493540" y="4015621"/>
                  <a:pt x="10494620" y="4013035"/>
                  <a:pt x="10494620" y="4009909"/>
                </a:cubicBezTo>
                <a:cubicBezTo>
                  <a:pt x="10494620" y="4006784"/>
                  <a:pt x="10493540" y="4004198"/>
                  <a:pt x="10491382" y="4002152"/>
                </a:cubicBezTo>
                <a:cubicBezTo>
                  <a:pt x="10489224" y="4000105"/>
                  <a:pt x="10486398" y="3999082"/>
                  <a:pt x="10482900" y="3999082"/>
                </a:cubicBezTo>
                <a:close/>
                <a:moveTo>
                  <a:pt x="9749474" y="3999082"/>
                </a:moveTo>
                <a:cubicBezTo>
                  <a:pt x="9745977" y="3999082"/>
                  <a:pt x="9743168" y="4000105"/>
                  <a:pt x="9741047" y="4002152"/>
                </a:cubicBezTo>
                <a:cubicBezTo>
                  <a:pt x="9738926" y="4004198"/>
                  <a:pt x="9737866" y="4006784"/>
                  <a:pt x="9737866" y="4009909"/>
                </a:cubicBezTo>
                <a:cubicBezTo>
                  <a:pt x="9737866" y="4013035"/>
                  <a:pt x="9738926" y="4015621"/>
                  <a:pt x="9741047" y="4017667"/>
                </a:cubicBezTo>
                <a:cubicBezTo>
                  <a:pt x="9743168" y="4019714"/>
                  <a:pt x="9745977" y="4020737"/>
                  <a:pt x="9749474" y="4020737"/>
                </a:cubicBezTo>
                <a:cubicBezTo>
                  <a:pt x="9752972" y="4020737"/>
                  <a:pt x="9755800" y="4019714"/>
                  <a:pt x="9757958" y="4017667"/>
                </a:cubicBezTo>
                <a:cubicBezTo>
                  <a:pt x="9760116" y="4015621"/>
                  <a:pt x="9761195" y="4013035"/>
                  <a:pt x="9761195" y="4009909"/>
                </a:cubicBezTo>
                <a:cubicBezTo>
                  <a:pt x="9761195" y="4006784"/>
                  <a:pt x="9760116" y="4004198"/>
                  <a:pt x="9757958" y="4002152"/>
                </a:cubicBezTo>
                <a:cubicBezTo>
                  <a:pt x="9755800" y="4000105"/>
                  <a:pt x="9752972" y="3999082"/>
                  <a:pt x="9749474" y="3999082"/>
                </a:cubicBezTo>
                <a:close/>
                <a:moveTo>
                  <a:pt x="8892224" y="3999082"/>
                </a:moveTo>
                <a:cubicBezTo>
                  <a:pt x="8888727" y="3999082"/>
                  <a:pt x="8885918" y="4000105"/>
                  <a:pt x="8883797" y="4002152"/>
                </a:cubicBezTo>
                <a:cubicBezTo>
                  <a:pt x="8881676" y="4004198"/>
                  <a:pt x="8880616" y="4006784"/>
                  <a:pt x="8880616" y="4009909"/>
                </a:cubicBezTo>
                <a:cubicBezTo>
                  <a:pt x="8880616" y="4013035"/>
                  <a:pt x="8881676" y="4015621"/>
                  <a:pt x="8883797" y="4017667"/>
                </a:cubicBezTo>
                <a:cubicBezTo>
                  <a:pt x="8885918" y="4019714"/>
                  <a:pt x="8888727" y="4020737"/>
                  <a:pt x="8892224" y="4020737"/>
                </a:cubicBezTo>
                <a:cubicBezTo>
                  <a:pt x="8895722" y="4020737"/>
                  <a:pt x="8898550" y="4019714"/>
                  <a:pt x="8900708" y="4017667"/>
                </a:cubicBezTo>
                <a:cubicBezTo>
                  <a:pt x="8902866" y="4015621"/>
                  <a:pt x="8903945" y="4013035"/>
                  <a:pt x="8903945" y="4009909"/>
                </a:cubicBezTo>
                <a:cubicBezTo>
                  <a:pt x="8903945" y="4006784"/>
                  <a:pt x="8902866" y="4004198"/>
                  <a:pt x="8900708" y="4002152"/>
                </a:cubicBezTo>
                <a:cubicBezTo>
                  <a:pt x="8898550" y="4000105"/>
                  <a:pt x="8895722" y="3999082"/>
                  <a:pt x="8892224" y="3999082"/>
                </a:cubicBezTo>
                <a:close/>
                <a:moveTo>
                  <a:pt x="8558850" y="3999082"/>
                </a:moveTo>
                <a:cubicBezTo>
                  <a:pt x="8555352" y="3999082"/>
                  <a:pt x="8552543" y="4000105"/>
                  <a:pt x="8550422" y="4002152"/>
                </a:cubicBezTo>
                <a:cubicBezTo>
                  <a:pt x="8548301" y="4004198"/>
                  <a:pt x="8547241" y="4006784"/>
                  <a:pt x="8547241" y="4009909"/>
                </a:cubicBezTo>
                <a:cubicBezTo>
                  <a:pt x="8547241" y="4013035"/>
                  <a:pt x="8548301" y="4015621"/>
                  <a:pt x="8550422" y="4017667"/>
                </a:cubicBezTo>
                <a:cubicBezTo>
                  <a:pt x="8552543" y="4019714"/>
                  <a:pt x="8555352" y="4020737"/>
                  <a:pt x="8558850" y="4020737"/>
                </a:cubicBezTo>
                <a:cubicBezTo>
                  <a:pt x="8562347" y="4020737"/>
                  <a:pt x="8565175" y="4019714"/>
                  <a:pt x="8567333" y="4017667"/>
                </a:cubicBezTo>
                <a:cubicBezTo>
                  <a:pt x="8569491" y="4015621"/>
                  <a:pt x="8570570" y="4013035"/>
                  <a:pt x="8570570" y="4009909"/>
                </a:cubicBezTo>
                <a:cubicBezTo>
                  <a:pt x="8570570" y="4006784"/>
                  <a:pt x="8569491" y="4004198"/>
                  <a:pt x="8567333" y="4002152"/>
                </a:cubicBezTo>
                <a:cubicBezTo>
                  <a:pt x="8565175" y="4000105"/>
                  <a:pt x="8562347" y="3999082"/>
                  <a:pt x="8558850" y="3999082"/>
                </a:cubicBezTo>
                <a:close/>
                <a:moveTo>
                  <a:pt x="7530150" y="3999082"/>
                </a:moveTo>
                <a:cubicBezTo>
                  <a:pt x="7526652" y="3999082"/>
                  <a:pt x="7523843" y="4000105"/>
                  <a:pt x="7521722" y="4002152"/>
                </a:cubicBezTo>
                <a:cubicBezTo>
                  <a:pt x="7519601" y="4004198"/>
                  <a:pt x="7518541" y="4006784"/>
                  <a:pt x="7518541" y="4009909"/>
                </a:cubicBezTo>
                <a:cubicBezTo>
                  <a:pt x="7518541" y="4013035"/>
                  <a:pt x="7519601" y="4015621"/>
                  <a:pt x="7521722" y="4017667"/>
                </a:cubicBezTo>
                <a:cubicBezTo>
                  <a:pt x="7523843" y="4019714"/>
                  <a:pt x="7526652" y="4020737"/>
                  <a:pt x="7530150" y="4020737"/>
                </a:cubicBezTo>
                <a:cubicBezTo>
                  <a:pt x="7533647" y="4020737"/>
                  <a:pt x="7536475" y="4019714"/>
                  <a:pt x="7538633" y="4017667"/>
                </a:cubicBezTo>
                <a:cubicBezTo>
                  <a:pt x="7540791" y="4015621"/>
                  <a:pt x="7541870" y="4013035"/>
                  <a:pt x="7541870" y="4009909"/>
                </a:cubicBezTo>
                <a:cubicBezTo>
                  <a:pt x="7541870" y="4006784"/>
                  <a:pt x="7540791" y="4004198"/>
                  <a:pt x="7538633" y="4002152"/>
                </a:cubicBezTo>
                <a:cubicBezTo>
                  <a:pt x="7536475" y="4000105"/>
                  <a:pt x="7533647" y="3999082"/>
                  <a:pt x="7530150" y="3999082"/>
                </a:cubicBezTo>
                <a:close/>
                <a:moveTo>
                  <a:pt x="10951188" y="3830274"/>
                </a:moveTo>
                <a:lnTo>
                  <a:pt x="10951188" y="3852375"/>
                </a:lnTo>
                <a:cubicBezTo>
                  <a:pt x="10947170" y="3857733"/>
                  <a:pt x="10942182" y="3862160"/>
                  <a:pt x="10936230" y="3865658"/>
                </a:cubicBezTo>
                <a:cubicBezTo>
                  <a:pt x="10930278" y="3869155"/>
                  <a:pt x="10923580" y="3870904"/>
                  <a:pt x="10916138" y="3870904"/>
                </a:cubicBezTo>
                <a:cubicBezTo>
                  <a:pt x="10909442" y="3870904"/>
                  <a:pt x="10904362" y="3869285"/>
                  <a:pt x="10900902" y="3866049"/>
                </a:cubicBezTo>
                <a:cubicBezTo>
                  <a:pt x="10897442" y="3862811"/>
                  <a:pt x="10895712" y="3858477"/>
                  <a:pt x="10895712" y="3853045"/>
                </a:cubicBezTo>
                <a:cubicBezTo>
                  <a:pt x="10895712" y="3845082"/>
                  <a:pt x="10900010" y="3839352"/>
                  <a:pt x="10908604" y="3835855"/>
                </a:cubicBezTo>
                <a:cubicBezTo>
                  <a:pt x="10917198" y="3832358"/>
                  <a:pt x="10931394" y="3830497"/>
                  <a:pt x="10951188" y="3830274"/>
                </a:cubicBezTo>
                <a:close/>
                <a:moveTo>
                  <a:pt x="10332062" y="3830274"/>
                </a:moveTo>
                <a:lnTo>
                  <a:pt x="10332062" y="3852375"/>
                </a:lnTo>
                <a:cubicBezTo>
                  <a:pt x="10328044" y="3857733"/>
                  <a:pt x="10323058" y="3862160"/>
                  <a:pt x="10317105" y="3865658"/>
                </a:cubicBezTo>
                <a:cubicBezTo>
                  <a:pt x="10311152" y="3869155"/>
                  <a:pt x="10304455" y="3870904"/>
                  <a:pt x="10297013" y="3870904"/>
                </a:cubicBezTo>
                <a:cubicBezTo>
                  <a:pt x="10290316" y="3870904"/>
                  <a:pt x="10285237" y="3869285"/>
                  <a:pt x="10281777" y="3866049"/>
                </a:cubicBezTo>
                <a:cubicBezTo>
                  <a:pt x="10278317" y="3862811"/>
                  <a:pt x="10276586" y="3858477"/>
                  <a:pt x="10276586" y="3853045"/>
                </a:cubicBezTo>
                <a:cubicBezTo>
                  <a:pt x="10276586" y="3845082"/>
                  <a:pt x="10280884" y="3839352"/>
                  <a:pt x="10289479" y="3835855"/>
                </a:cubicBezTo>
                <a:cubicBezTo>
                  <a:pt x="10298074" y="3832358"/>
                  <a:pt x="10312268" y="3830497"/>
                  <a:pt x="10332062" y="3830274"/>
                </a:cubicBezTo>
                <a:close/>
                <a:moveTo>
                  <a:pt x="8646138" y="3830274"/>
                </a:moveTo>
                <a:lnTo>
                  <a:pt x="8646138" y="3852375"/>
                </a:lnTo>
                <a:cubicBezTo>
                  <a:pt x="8642119" y="3857733"/>
                  <a:pt x="8637133" y="3862160"/>
                  <a:pt x="8631180" y="3865658"/>
                </a:cubicBezTo>
                <a:cubicBezTo>
                  <a:pt x="8625227" y="3869155"/>
                  <a:pt x="8618530" y="3870904"/>
                  <a:pt x="8611088" y="3870904"/>
                </a:cubicBezTo>
                <a:cubicBezTo>
                  <a:pt x="8604391" y="3870904"/>
                  <a:pt x="8599312" y="3869285"/>
                  <a:pt x="8595852" y="3866049"/>
                </a:cubicBezTo>
                <a:cubicBezTo>
                  <a:pt x="8592392" y="3862811"/>
                  <a:pt x="8590662" y="3858477"/>
                  <a:pt x="8590662" y="3853045"/>
                </a:cubicBezTo>
                <a:cubicBezTo>
                  <a:pt x="8590662" y="3845082"/>
                  <a:pt x="8594959" y="3839352"/>
                  <a:pt x="8603554" y="3835855"/>
                </a:cubicBezTo>
                <a:cubicBezTo>
                  <a:pt x="8612149" y="3832358"/>
                  <a:pt x="8626343" y="3830497"/>
                  <a:pt x="8646138" y="3830274"/>
                </a:cubicBezTo>
                <a:close/>
                <a:moveTo>
                  <a:pt x="6874487" y="3830274"/>
                </a:moveTo>
                <a:lnTo>
                  <a:pt x="6874487" y="3852375"/>
                </a:lnTo>
                <a:cubicBezTo>
                  <a:pt x="6870469" y="3857733"/>
                  <a:pt x="6865483" y="3862160"/>
                  <a:pt x="6859530" y="3865658"/>
                </a:cubicBezTo>
                <a:cubicBezTo>
                  <a:pt x="6853577" y="3869155"/>
                  <a:pt x="6846880" y="3870904"/>
                  <a:pt x="6839438" y="3870904"/>
                </a:cubicBezTo>
                <a:cubicBezTo>
                  <a:pt x="6832741" y="3870904"/>
                  <a:pt x="6827662" y="3869285"/>
                  <a:pt x="6824202" y="3866049"/>
                </a:cubicBezTo>
                <a:cubicBezTo>
                  <a:pt x="6820742" y="3862811"/>
                  <a:pt x="6819012" y="3858477"/>
                  <a:pt x="6819012" y="3853045"/>
                </a:cubicBezTo>
                <a:cubicBezTo>
                  <a:pt x="6819012" y="3845082"/>
                  <a:pt x="6823309" y="3839352"/>
                  <a:pt x="6831904" y="3835855"/>
                </a:cubicBezTo>
                <a:cubicBezTo>
                  <a:pt x="6840499" y="3832358"/>
                  <a:pt x="6854693" y="3830497"/>
                  <a:pt x="6874487" y="3830274"/>
                </a:cubicBezTo>
                <a:close/>
                <a:moveTo>
                  <a:pt x="10126084" y="3787746"/>
                </a:moveTo>
                <a:cubicBezTo>
                  <a:pt x="10133600" y="3787746"/>
                  <a:pt x="10139832" y="3789737"/>
                  <a:pt x="10144781" y="3793718"/>
                </a:cubicBezTo>
                <a:cubicBezTo>
                  <a:pt x="10149729" y="3797699"/>
                  <a:pt x="10153729" y="3802741"/>
                  <a:pt x="10156780" y="3808843"/>
                </a:cubicBezTo>
                <a:lnTo>
                  <a:pt x="10156780" y="3850701"/>
                </a:lnTo>
                <a:cubicBezTo>
                  <a:pt x="10153506" y="3855984"/>
                  <a:pt x="10149227" y="3860505"/>
                  <a:pt x="10143944" y="3864262"/>
                </a:cubicBezTo>
                <a:cubicBezTo>
                  <a:pt x="10138660" y="3868020"/>
                  <a:pt x="10132037" y="3869899"/>
                  <a:pt x="10124075" y="3869899"/>
                </a:cubicBezTo>
                <a:cubicBezTo>
                  <a:pt x="10114922" y="3869899"/>
                  <a:pt x="10107983" y="3866365"/>
                  <a:pt x="10103258" y="3859295"/>
                </a:cubicBezTo>
                <a:cubicBezTo>
                  <a:pt x="10098532" y="3852226"/>
                  <a:pt x="10096170" y="3841957"/>
                  <a:pt x="10096170" y="3828488"/>
                </a:cubicBezTo>
                <a:cubicBezTo>
                  <a:pt x="10096170" y="3815466"/>
                  <a:pt x="10098681" y="3805419"/>
                  <a:pt x="10103704" y="3798350"/>
                </a:cubicBezTo>
                <a:cubicBezTo>
                  <a:pt x="10108727" y="3791281"/>
                  <a:pt x="10116187" y="3787746"/>
                  <a:pt x="10126084" y="3787746"/>
                </a:cubicBezTo>
                <a:close/>
                <a:moveTo>
                  <a:pt x="8505904" y="3787635"/>
                </a:moveTo>
                <a:cubicBezTo>
                  <a:pt x="8514982" y="3787635"/>
                  <a:pt x="8521866" y="3791169"/>
                  <a:pt x="8526554" y="3798239"/>
                </a:cubicBezTo>
                <a:cubicBezTo>
                  <a:pt x="8531242" y="3805308"/>
                  <a:pt x="8533586" y="3815503"/>
                  <a:pt x="8533586" y="3828823"/>
                </a:cubicBezTo>
                <a:cubicBezTo>
                  <a:pt x="8533586" y="3841994"/>
                  <a:pt x="8531074" y="3852133"/>
                  <a:pt x="8526052" y="3859240"/>
                </a:cubicBezTo>
                <a:cubicBezTo>
                  <a:pt x="8521029" y="3866346"/>
                  <a:pt x="8513569" y="3869899"/>
                  <a:pt x="8503672" y="3869899"/>
                </a:cubicBezTo>
                <a:cubicBezTo>
                  <a:pt x="8496305" y="3869899"/>
                  <a:pt x="8490091" y="3868132"/>
                  <a:pt x="8485031" y="3864597"/>
                </a:cubicBezTo>
                <a:cubicBezTo>
                  <a:pt x="8479971" y="3861063"/>
                  <a:pt x="8475952" y="3856468"/>
                  <a:pt x="8472976" y="3850812"/>
                </a:cubicBezTo>
                <a:lnTo>
                  <a:pt x="8472976" y="3808843"/>
                </a:lnTo>
                <a:cubicBezTo>
                  <a:pt x="8476027" y="3803187"/>
                  <a:pt x="8480287" y="3798239"/>
                  <a:pt x="8485756" y="3793997"/>
                </a:cubicBezTo>
                <a:cubicBezTo>
                  <a:pt x="8491226" y="3789755"/>
                  <a:pt x="8497942" y="3787635"/>
                  <a:pt x="8505904" y="3787635"/>
                </a:cubicBezTo>
                <a:close/>
                <a:moveTo>
                  <a:pt x="7724854" y="3787635"/>
                </a:moveTo>
                <a:cubicBezTo>
                  <a:pt x="7733932" y="3787635"/>
                  <a:pt x="7740816" y="3791169"/>
                  <a:pt x="7745504" y="3798239"/>
                </a:cubicBezTo>
                <a:cubicBezTo>
                  <a:pt x="7750192" y="3805308"/>
                  <a:pt x="7752536" y="3815503"/>
                  <a:pt x="7752536" y="3828823"/>
                </a:cubicBezTo>
                <a:cubicBezTo>
                  <a:pt x="7752536" y="3841994"/>
                  <a:pt x="7750024" y="3852133"/>
                  <a:pt x="7745002" y="3859240"/>
                </a:cubicBezTo>
                <a:cubicBezTo>
                  <a:pt x="7739979" y="3866346"/>
                  <a:pt x="7732519" y="3869899"/>
                  <a:pt x="7722622" y="3869899"/>
                </a:cubicBezTo>
                <a:cubicBezTo>
                  <a:pt x="7715255" y="3869899"/>
                  <a:pt x="7709041" y="3868132"/>
                  <a:pt x="7703981" y="3864597"/>
                </a:cubicBezTo>
                <a:cubicBezTo>
                  <a:pt x="7698921" y="3861063"/>
                  <a:pt x="7694902" y="3856468"/>
                  <a:pt x="7691926" y="3850812"/>
                </a:cubicBezTo>
                <a:lnTo>
                  <a:pt x="7691926" y="3808843"/>
                </a:lnTo>
                <a:cubicBezTo>
                  <a:pt x="7694977" y="3803187"/>
                  <a:pt x="7699237" y="3798239"/>
                  <a:pt x="7704706" y="3793997"/>
                </a:cubicBezTo>
                <a:cubicBezTo>
                  <a:pt x="7710176" y="3789755"/>
                  <a:pt x="7716892" y="3787635"/>
                  <a:pt x="7724854" y="3787635"/>
                </a:cubicBezTo>
                <a:close/>
                <a:moveTo>
                  <a:pt x="7972169" y="3787523"/>
                </a:moveTo>
                <a:cubicBezTo>
                  <a:pt x="7981397" y="3787523"/>
                  <a:pt x="7988373" y="3791095"/>
                  <a:pt x="7993098" y="3798239"/>
                </a:cubicBezTo>
                <a:cubicBezTo>
                  <a:pt x="7997823" y="3805382"/>
                  <a:pt x="8000186" y="3815651"/>
                  <a:pt x="8000186" y="3829046"/>
                </a:cubicBezTo>
                <a:cubicBezTo>
                  <a:pt x="8000186" y="3842068"/>
                  <a:pt x="7997656" y="3852133"/>
                  <a:pt x="7992596" y="3859240"/>
                </a:cubicBezTo>
                <a:cubicBezTo>
                  <a:pt x="7987536" y="3866346"/>
                  <a:pt x="7980094" y="3869899"/>
                  <a:pt x="7970272" y="3869899"/>
                </a:cubicBezTo>
                <a:cubicBezTo>
                  <a:pt x="7962830" y="3869899"/>
                  <a:pt x="7956579" y="3868095"/>
                  <a:pt x="7951519" y="3864486"/>
                </a:cubicBezTo>
                <a:cubicBezTo>
                  <a:pt x="7946459" y="3860877"/>
                  <a:pt x="7942478" y="3856319"/>
                  <a:pt x="7939576" y="3850812"/>
                </a:cubicBezTo>
                <a:lnTo>
                  <a:pt x="7939576" y="3808954"/>
                </a:lnTo>
                <a:cubicBezTo>
                  <a:pt x="7942701" y="3803001"/>
                  <a:pt x="7946961" y="3797941"/>
                  <a:pt x="7952356" y="3793774"/>
                </a:cubicBezTo>
                <a:cubicBezTo>
                  <a:pt x="7957751" y="3789607"/>
                  <a:pt x="7964356" y="3787523"/>
                  <a:pt x="7972169" y="3787523"/>
                </a:cubicBezTo>
                <a:close/>
                <a:moveTo>
                  <a:pt x="9403747" y="3787188"/>
                </a:moveTo>
                <a:cubicBezTo>
                  <a:pt x="9411784" y="3787188"/>
                  <a:pt x="9418183" y="3788993"/>
                  <a:pt x="9422946" y="3792602"/>
                </a:cubicBezTo>
                <a:cubicBezTo>
                  <a:pt x="9427708" y="3796211"/>
                  <a:pt x="9431131" y="3801178"/>
                  <a:pt x="9433215" y="3807503"/>
                </a:cubicBezTo>
                <a:cubicBezTo>
                  <a:pt x="9435298" y="3813828"/>
                  <a:pt x="9436340" y="3821009"/>
                  <a:pt x="9436340" y="3829046"/>
                </a:cubicBezTo>
                <a:cubicBezTo>
                  <a:pt x="9436340" y="3836934"/>
                  <a:pt x="9435298" y="3843985"/>
                  <a:pt x="9433215" y="3850198"/>
                </a:cubicBezTo>
                <a:cubicBezTo>
                  <a:pt x="9431131" y="3856412"/>
                  <a:pt x="9427708" y="3861286"/>
                  <a:pt x="9422946" y="3864821"/>
                </a:cubicBezTo>
                <a:cubicBezTo>
                  <a:pt x="9418183" y="3868355"/>
                  <a:pt x="9411784" y="3870123"/>
                  <a:pt x="9403747" y="3870123"/>
                </a:cubicBezTo>
                <a:cubicBezTo>
                  <a:pt x="9395934" y="3870123"/>
                  <a:pt x="9389738" y="3868355"/>
                  <a:pt x="9385162" y="3864821"/>
                </a:cubicBezTo>
                <a:cubicBezTo>
                  <a:pt x="9380586" y="3861286"/>
                  <a:pt x="9377293" y="3856412"/>
                  <a:pt x="9375284" y="3850198"/>
                </a:cubicBezTo>
                <a:cubicBezTo>
                  <a:pt x="9373274" y="3843985"/>
                  <a:pt x="9372270" y="3836934"/>
                  <a:pt x="9372270" y="3829046"/>
                </a:cubicBezTo>
                <a:cubicBezTo>
                  <a:pt x="9372270" y="3821009"/>
                  <a:pt x="9373274" y="3813828"/>
                  <a:pt x="9375284" y="3807503"/>
                </a:cubicBezTo>
                <a:cubicBezTo>
                  <a:pt x="9377293" y="3801178"/>
                  <a:pt x="9380586" y="3796211"/>
                  <a:pt x="9385162" y="3792602"/>
                </a:cubicBezTo>
                <a:cubicBezTo>
                  <a:pt x="9389738" y="3788993"/>
                  <a:pt x="9395934" y="3787188"/>
                  <a:pt x="9403747" y="3787188"/>
                </a:cubicBezTo>
                <a:close/>
                <a:moveTo>
                  <a:pt x="7279672" y="3787188"/>
                </a:moveTo>
                <a:cubicBezTo>
                  <a:pt x="7287709" y="3787188"/>
                  <a:pt x="7294108" y="3788993"/>
                  <a:pt x="7298871" y="3792602"/>
                </a:cubicBezTo>
                <a:cubicBezTo>
                  <a:pt x="7303633" y="3796211"/>
                  <a:pt x="7307056" y="3801178"/>
                  <a:pt x="7309140" y="3807503"/>
                </a:cubicBezTo>
                <a:cubicBezTo>
                  <a:pt x="7311223" y="3813828"/>
                  <a:pt x="7312265" y="3821009"/>
                  <a:pt x="7312265" y="3829046"/>
                </a:cubicBezTo>
                <a:cubicBezTo>
                  <a:pt x="7312265" y="3836934"/>
                  <a:pt x="7311223" y="3843985"/>
                  <a:pt x="7309140" y="3850198"/>
                </a:cubicBezTo>
                <a:cubicBezTo>
                  <a:pt x="7307056" y="3856412"/>
                  <a:pt x="7303633" y="3861286"/>
                  <a:pt x="7298871" y="3864821"/>
                </a:cubicBezTo>
                <a:cubicBezTo>
                  <a:pt x="7294108" y="3868355"/>
                  <a:pt x="7287709" y="3870123"/>
                  <a:pt x="7279672" y="3870123"/>
                </a:cubicBezTo>
                <a:cubicBezTo>
                  <a:pt x="7271858" y="3870123"/>
                  <a:pt x="7265663" y="3868355"/>
                  <a:pt x="7261087" y="3864821"/>
                </a:cubicBezTo>
                <a:cubicBezTo>
                  <a:pt x="7256510" y="3861286"/>
                  <a:pt x="7253218" y="3856412"/>
                  <a:pt x="7251208" y="3850198"/>
                </a:cubicBezTo>
                <a:cubicBezTo>
                  <a:pt x="7249199" y="3843985"/>
                  <a:pt x="7248195" y="3836934"/>
                  <a:pt x="7248195" y="3829046"/>
                </a:cubicBezTo>
                <a:cubicBezTo>
                  <a:pt x="7248195" y="3821009"/>
                  <a:pt x="7249199" y="3813828"/>
                  <a:pt x="7251208" y="3807503"/>
                </a:cubicBezTo>
                <a:cubicBezTo>
                  <a:pt x="7253218" y="3801178"/>
                  <a:pt x="7256510" y="3796211"/>
                  <a:pt x="7261087" y="3792602"/>
                </a:cubicBezTo>
                <a:cubicBezTo>
                  <a:pt x="7265663" y="3788993"/>
                  <a:pt x="7271858" y="3787188"/>
                  <a:pt x="7279672" y="3787188"/>
                </a:cubicBezTo>
                <a:close/>
                <a:moveTo>
                  <a:pt x="10802358" y="3786853"/>
                </a:moveTo>
                <a:cubicBezTo>
                  <a:pt x="10811364" y="3786853"/>
                  <a:pt x="10818396" y="3789532"/>
                  <a:pt x="10823456" y="3794890"/>
                </a:cubicBezTo>
                <a:cubicBezTo>
                  <a:pt x="10828516" y="3800248"/>
                  <a:pt x="10831158" y="3807987"/>
                  <a:pt x="10831380" y="3818107"/>
                </a:cubicBezTo>
                <a:lnTo>
                  <a:pt x="10771998" y="3818107"/>
                </a:lnTo>
                <a:cubicBezTo>
                  <a:pt x="10772818" y="3807913"/>
                  <a:pt x="10775812" y="3800155"/>
                  <a:pt x="10780984" y="3794834"/>
                </a:cubicBezTo>
                <a:cubicBezTo>
                  <a:pt x="10786156" y="3789514"/>
                  <a:pt x="10793280" y="3786853"/>
                  <a:pt x="10802358" y="3786853"/>
                </a:cubicBezTo>
                <a:close/>
                <a:moveTo>
                  <a:pt x="10507084" y="3786853"/>
                </a:moveTo>
                <a:cubicBezTo>
                  <a:pt x="10516088" y="3786853"/>
                  <a:pt x="10523120" y="3789532"/>
                  <a:pt x="10528180" y="3794890"/>
                </a:cubicBezTo>
                <a:cubicBezTo>
                  <a:pt x="10533240" y="3800248"/>
                  <a:pt x="10535882" y="3807987"/>
                  <a:pt x="10536106" y="3818107"/>
                </a:cubicBezTo>
                <a:lnTo>
                  <a:pt x="10476724" y="3818107"/>
                </a:lnTo>
                <a:cubicBezTo>
                  <a:pt x="10477542" y="3807913"/>
                  <a:pt x="10480538" y="3800155"/>
                  <a:pt x="10485708" y="3794834"/>
                </a:cubicBezTo>
                <a:cubicBezTo>
                  <a:pt x="10490880" y="3789514"/>
                  <a:pt x="10498006" y="3786853"/>
                  <a:pt x="10507084" y="3786853"/>
                </a:cubicBezTo>
                <a:close/>
                <a:moveTo>
                  <a:pt x="10002259" y="3786853"/>
                </a:moveTo>
                <a:cubicBezTo>
                  <a:pt x="10011263" y="3786853"/>
                  <a:pt x="10018296" y="3789532"/>
                  <a:pt x="10023356" y="3794890"/>
                </a:cubicBezTo>
                <a:cubicBezTo>
                  <a:pt x="10028416" y="3800248"/>
                  <a:pt x="10031058" y="3807987"/>
                  <a:pt x="10031281" y="3818107"/>
                </a:cubicBezTo>
                <a:lnTo>
                  <a:pt x="9971898" y="3818107"/>
                </a:lnTo>
                <a:cubicBezTo>
                  <a:pt x="9972717" y="3807913"/>
                  <a:pt x="9975712" y="3800155"/>
                  <a:pt x="9980884" y="3794834"/>
                </a:cubicBezTo>
                <a:cubicBezTo>
                  <a:pt x="9986056" y="3789514"/>
                  <a:pt x="9993181" y="3786853"/>
                  <a:pt x="10002259" y="3786853"/>
                </a:cubicBezTo>
                <a:close/>
                <a:moveTo>
                  <a:pt x="8868784" y="3786853"/>
                </a:moveTo>
                <a:cubicBezTo>
                  <a:pt x="8877788" y="3786853"/>
                  <a:pt x="8884820" y="3789532"/>
                  <a:pt x="8889880" y="3794890"/>
                </a:cubicBezTo>
                <a:cubicBezTo>
                  <a:pt x="8894941" y="3800248"/>
                  <a:pt x="8897582" y="3807987"/>
                  <a:pt x="8897806" y="3818107"/>
                </a:cubicBezTo>
                <a:lnTo>
                  <a:pt x="8838423" y="3818107"/>
                </a:lnTo>
                <a:cubicBezTo>
                  <a:pt x="8839242" y="3807913"/>
                  <a:pt x="8842237" y="3800155"/>
                  <a:pt x="8847409" y="3794834"/>
                </a:cubicBezTo>
                <a:cubicBezTo>
                  <a:pt x="8852580" y="3789514"/>
                  <a:pt x="8859706" y="3786853"/>
                  <a:pt x="8868784" y="3786853"/>
                </a:cubicBezTo>
                <a:close/>
                <a:moveTo>
                  <a:pt x="10206935" y="3774463"/>
                </a:moveTo>
                <a:lnTo>
                  <a:pt x="10206935" y="3883182"/>
                </a:lnTo>
                <a:lnTo>
                  <a:pt x="10225576" y="3883182"/>
                </a:lnTo>
                <a:lnTo>
                  <a:pt x="10225576" y="3774463"/>
                </a:lnTo>
                <a:close/>
                <a:moveTo>
                  <a:pt x="9521135" y="3774463"/>
                </a:moveTo>
                <a:lnTo>
                  <a:pt x="9521135" y="3883182"/>
                </a:lnTo>
                <a:lnTo>
                  <a:pt x="9539776" y="3883182"/>
                </a:lnTo>
                <a:lnTo>
                  <a:pt x="9539776" y="3774463"/>
                </a:lnTo>
                <a:close/>
                <a:moveTo>
                  <a:pt x="9102035" y="3774463"/>
                </a:moveTo>
                <a:lnTo>
                  <a:pt x="9102035" y="3883182"/>
                </a:lnTo>
                <a:lnTo>
                  <a:pt x="9120676" y="3883182"/>
                </a:lnTo>
                <a:lnTo>
                  <a:pt x="9120676" y="3774463"/>
                </a:lnTo>
                <a:close/>
                <a:moveTo>
                  <a:pt x="8101910" y="3774463"/>
                </a:moveTo>
                <a:lnTo>
                  <a:pt x="8101910" y="3883182"/>
                </a:lnTo>
                <a:lnTo>
                  <a:pt x="8120551" y="3883182"/>
                </a:lnTo>
                <a:lnTo>
                  <a:pt x="8120551" y="3774463"/>
                </a:lnTo>
                <a:close/>
                <a:moveTo>
                  <a:pt x="7795994" y="3774463"/>
                </a:moveTo>
                <a:lnTo>
                  <a:pt x="7795994" y="3845454"/>
                </a:lnTo>
                <a:cubicBezTo>
                  <a:pt x="7795994" y="3857733"/>
                  <a:pt x="7798784" y="3867369"/>
                  <a:pt x="7804365" y="3874364"/>
                </a:cubicBezTo>
                <a:cubicBezTo>
                  <a:pt x="7809946" y="3881359"/>
                  <a:pt x="7819025" y="3884857"/>
                  <a:pt x="7831601" y="3884857"/>
                </a:cubicBezTo>
                <a:cubicBezTo>
                  <a:pt x="7841200" y="3884857"/>
                  <a:pt x="7849181" y="3882866"/>
                  <a:pt x="7855544" y="3878885"/>
                </a:cubicBezTo>
                <a:cubicBezTo>
                  <a:pt x="7861906" y="3874904"/>
                  <a:pt x="7866836" y="3870755"/>
                  <a:pt x="7870334" y="3866439"/>
                </a:cubicBezTo>
                <a:lnTo>
                  <a:pt x="7870892" y="3883182"/>
                </a:lnTo>
                <a:lnTo>
                  <a:pt x="7888863" y="3883182"/>
                </a:lnTo>
                <a:lnTo>
                  <a:pt x="7888863" y="3774463"/>
                </a:lnTo>
                <a:lnTo>
                  <a:pt x="7870110" y="3774463"/>
                </a:lnTo>
                <a:lnTo>
                  <a:pt x="7870110" y="3851482"/>
                </a:lnTo>
                <a:cubicBezTo>
                  <a:pt x="7866762" y="3855947"/>
                  <a:pt x="7862334" y="3859872"/>
                  <a:pt x="7856827" y="3863258"/>
                </a:cubicBezTo>
                <a:cubicBezTo>
                  <a:pt x="7851321" y="3866644"/>
                  <a:pt x="7844475" y="3868337"/>
                  <a:pt x="7836289" y="3868337"/>
                </a:cubicBezTo>
                <a:cubicBezTo>
                  <a:pt x="7830410" y="3868337"/>
                  <a:pt x="7825908" y="3867258"/>
                  <a:pt x="7822783" y="3865100"/>
                </a:cubicBezTo>
                <a:cubicBezTo>
                  <a:pt x="7819658" y="3862942"/>
                  <a:pt x="7817537" y="3859928"/>
                  <a:pt x="7816420" y="3856058"/>
                </a:cubicBezTo>
                <a:cubicBezTo>
                  <a:pt x="7815304" y="3852189"/>
                  <a:pt x="7814746" y="3847798"/>
                  <a:pt x="7814746" y="3842887"/>
                </a:cubicBezTo>
                <a:lnTo>
                  <a:pt x="7814746" y="3774463"/>
                </a:lnTo>
                <a:close/>
                <a:moveTo>
                  <a:pt x="7411087" y="3773124"/>
                </a:moveTo>
                <a:cubicBezTo>
                  <a:pt x="7402381" y="3773124"/>
                  <a:pt x="7395311" y="3775021"/>
                  <a:pt x="7389879" y="3778817"/>
                </a:cubicBezTo>
                <a:cubicBezTo>
                  <a:pt x="7384447" y="3782612"/>
                  <a:pt x="7380205" y="3787337"/>
                  <a:pt x="7377154" y="3792992"/>
                </a:cubicBezTo>
                <a:lnTo>
                  <a:pt x="7376485" y="3774463"/>
                </a:lnTo>
                <a:lnTo>
                  <a:pt x="7358960" y="3774463"/>
                </a:lnTo>
                <a:lnTo>
                  <a:pt x="7358960" y="3883182"/>
                </a:lnTo>
                <a:lnTo>
                  <a:pt x="7377601" y="3883182"/>
                </a:lnTo>
                <a:lnTo>
                  <a:pt x="7377601" y="3806833"/>
                </a:lnTo>
                <a:cubicBezTo>
                  <a:pt x="7379982" y="3803559"/>
                  <a:pt x="7382698" y="3800676"/>
                  <a:pt x="7385749" y="3798183"/>
                </a:cubicBezTo>
                <a:cubicBezTo>
                  <a:pt x="7388800" y="3795690"/>
                  <a:pt x="7392372" y="3793736"/>
                  <a:pt x="7396465" y="3792323"/>
                </a:cubicBezTo>
                <a:cubicBezTo>
                  <a:pt x="7400558" y="3790909"/>
                  <a:pt x="7405320" y="3790202"/>
                  <a:pt x="7410752" y="3790202"/>
                </a:cubicBezTo>
                <a:lnTo>
                  <a:pt x="7413320" y="3790202"/>
                </a:lnTo>
                <a:lnTo>
                  <a:pt x="7413320" y="3773124"/>
                </a:lnTo>
                <a:close/>
                <a:moveTo>
                  <a:pt x="6791962" y="3773124"/>
                </a:moveTo>
                <a:cubicBezTo>
                  <a:pt x="6783256" y="3773124"/>
                  <a:pt x="6776186" y="3775021"/>
                  <a:pt x="6770754" y="3778817"/>
                </a:cubicBezTo>
                <a:cubicBezTo>
                  <a:pt x="6765322" y="3782612"/>
                  <a:pt x="6761080" y="3787337"/>
                  <a:pt x="6758029" y="3792992"/>
                </a:cubicBezTo>
                <a:lnTo>
                  <a:pt x="6757360" y="3774463"/>
                </a:lnTo>
                <a:lnTo>
                  <a:pt x="6739835" y="3774463"/>
                </a:lnTo>
                <a:lnTo>
                  <a:pt x="6739835" y="3883182"/>
                </a:lnTo>
                <a:lnTo>
                  <a:pt x="6758476" y="3883182"/>
                </a:lnTo>
                <a:lnTo>
                  <a:pt x="6758476" y="3806833"/>
                </a:lnTo>
                <a:cubicBezTo>
                  <a:pt x="6760857" y="3803559"/>
                  <a:pt x="6763573" y="3800676"/>
                  <a:pt x="6766624" y="3798183"/>
                </a:cubicBezTo>
                <a:cubicBezTo>
                  <a:pt x="6769675" y="3795690"/>
                  <a:pt x="6773247" y="3793736"/>
                  <a:pt x="6777340" y="3792323"/>
                </a:cubicBezTo>
                <a:cubicBezTo>
                  <a:pt x="6781433" y="3790909"/>
                  <a:pt x="6786195" y="3790202"/>
                  <a:pt x="6791627" y="3790202"/>
                </a:cubicBezTo>
                <a:lnTo>
                  <a:pt x="6794195" y="3790202"/>
                </a:lnTo>
                <a:lnTo>
                  <a:pt x="6794195" y="3773124"/>
                </a:lnTo>
                <a:close/>
                <a:moveTo>
                  <a:pt x="9824484" y="3772901"/>
                </a:moveTo>
                <a:cubicBezTo>
                  <a:pt x="9815257" y="3772901"/>
                  <a:pt x="9807555" y="3774854"/>
                  <a:pt x="9801378" y="3778761"/>
                </a:cubicBezTo>
                <a:cubicBezTo>
                  <a:pt x="9795202" y="3782667"/>
                  <a:pt x="9790514" y="3786816"/>
                  <a:pt x="9787314" y="3791206"/>
                </a:cubicBezTo>
                <a:lnTo>
                  <a:pt x="9786644" y="3774463"/>
                </a:lnTo>
                <a:lnTo>
                  <a:pt x="9768785" y="3774463"/>
                </a:lnTo>
                <a:lnTo>
                  <a:pt x="9768785" y="3883182"/>
                </a:lnTo>
                <a:lnTo>
                  <a:pt x="9787426" y="3883182"/>
                </a:lnTo>
                <a:lnTo>
                  <a:pt x="9787426" y="3806164"/>
                </a:lnTo>
                <a:cubicBezTo>
                  <a:pt x="9790626" y="3801773"/>
                  <a:pt x="9794867" y="3797736"/>
                  <a:pt x="9800150" y="3794053"/>
                </a:cubicBezTo>
                <a:cubicBezTo>
                  <a:pt x="9805434" y="3790369"/>
                  <a:pt x="9811908" y="3788528"/>
                  <a:pt x="9819573" y="3788528"/>
                </a:cubicBezTo>
                <a:cubicBezTo>
                  <a:pt x="9825005" y="3788528"/>
                  <a:pt x="9829172" y="3789700"/>
                  <a:pt x="9832074" y="3792044"/>
                </a:cubicBezTo>
                <a:cubicBezTo>
                  <a:pt x="9834976" y="3794388"/>
                  <a:pt x="9836967" y="3797606"/>
                  <a:pt x="9838046" y="3801699"/>
                </a:cubicBezTo>
                <a:cubicBezTo>
                  <a:pt x="9839125" y="3805792"/>
                  <a:pt x="9839664" y="3810480"/>
                  <a:pt x="9839664" y="3815763"/>
                </a:cubicBezTo>
                <a:lnTo>
                  <a:pt x="9839664" y="3883182"/>
                </a:lnTo>
                <a:lnTo>
                  <a:pt x="9858417" y="3883182"/>
                </a:lnTo>
                <a:lnTo>
                  <a:pt x="9858417" y="3813084"/>
                </a:lnTo>
                <a:lnTo>
                  <a:pt x="9857352" y="3804014"/>
                </a:lnTo>
                <a:lnTo>
                  <a:pt x="9857747" y="3805940"/>
                </a:lnTo>
                <a:cubicBezTo>
                  <a:pt x="9861170" y="3801550"/>
                  <a:pt x="9865523" y="3797550"/>
                  <a:pt x="9870807" y="3793941"/>
                </a:cubicBezTo>
                <a:cubicBezTo>
                  <a:pt x="9876090" y="3790332"/>
                  <a:pt x="9882601" y="3788528"/>
                  <a:pt x="9890340" y="3788528"/>
                </a:cubicBezTo>
                <a:cubicBezTo>
                  <a:pt x="9895698" y="3788528"/>
                  <a:pt x="9899828" y="3789700"/>
                  <a:pt x="9902730" y="3792044"/>
                </a:cubicBezTo>
                <a:cubicBezTo>
                  <a:pt x="9905632" y="3794388"/>
                  <a:pt x="9907623" y="3797606"/>
                  <a:pt x="9908702" y="3801699"/>
                </a:cubicBezTo>
                <a:cubicBezTo>
                  <a:pt x="9909781" y="3805792"/>
                  <a:pt x="9910320" y="3810480"/>
                  <a:pt x="9910320" y="3815763"/>
                </a:cubicBezTo>
                <a:lnTo>
                  <a:pt x="9910320" y="3883182"/>
                </a:lnTo>
                <a:lnTo>
                  <a:pt x="9928961" y="3883182"/>
                </a:lnTo>
                <a:lnTo>
                  <a:pt x="9928961" y="3813084"/>
                </a:lnTo>
                <a:cubicBezTo>
                  <a:pt x="9928961" y="3800434"/>
                  <a:pt x="9926320" y="3790574"/>
                  <a:pt x="9921036" y="3783505"/>
                </a:cubicBezTo>
                <a:cubicBezTo>
                  <a:pt x="9915753" y="3776435"/>
                  <a:pt x="9907084" y="3772901"/>
                  <a:pt x="9895028" y="3772901"/>
                </a:cubicBezTo>
                <a:cubicBezTo>
                  <a:pt x="9885801" y="3772901"/>
                  <a:pt x="9877895" y="3774947"/>
                  <a:pt x="9871309" y="3779040"/>
                </a:cubicBezTo>
                <a:cubicBezTo>
                  <a:pt x="9864724" y="3783133"/>
                  <a:pt x="9859272" y="3787560"/>
                  <a:pt x="9854956" y="3792323"/>
                </a:cubicBezTo>
                <a:lnTo>
                  <a:pt x="9855219" y="3793602"/>
                </a:lnTo>
                <a:lnTo>
                  <a:pt x="9850492" y="3783505"/>
                </a:lnTo>
                <a:cubicBezTo>
                  <a:pt x="9845208" y="3776435"/>
                  <a:pt x="9836539" y="3772901"/>
                  <a:pt x="9824484" y="3772901"/>
                </a:cubicBezTo>
                <a:close/>
                <a:moveTo>
                  <a:pt x="9633984" y="3772901"/>
                </a:moveTo>
                <a:cubicBezTo>
                  <a:pt x="9624757" y="3772901"/>
                  <a:pt x="9617055" y="3774854"/>
                  <a:pt x="9610878" y="3778761"/>
                </a:cubicBezTo>
                <a:cubicBezTo>
                  <a:pt x="9604702" y="3782667"/>
                  <a:pt x="9600014" y="3786816"/>
                  <a:pt x="9596814" y="3791206"/>
                </a:cubicBezTo>
                <a:lnTo>
                  <a:pt x="9596144" y="3774463"/>
                </a:lnTo>
                <a:lnTo>
                  <a:pt x="9578285" y="3774463"/>
                </a:lnTo>
                <a:lnTo>
                  <a:pt x="9578285" y="3883182"/>
                </a:lnTo>
                <a:lnTo>
                  <a:pt x="9596926" y="3883182"/>
                </a:lnTo>
                <a:lnTo>
                  <a:pt x="9596926" y="3806164"/>
                </a:lnTo>
                <a:cubicBezTo>
                  <a:pt x="9600126" y="3801773"/>
                  <a:pt x="9604367" y="3797736"/>
                  <a:pt x="9609650" y="3794053"/>
                </a:cubicBezTo>
                <a:cubicBezTo>
                  <a:pt x="9614934" y="3790369"/>
                  <a:pt x="9621408" y="3788528"/>
                  <a:pt x="9629073" y="3788528"/>
                </a:cubicBezTo>
                <a:cubicBezTo>
                  <a:pt x="9634505" y="3788528"/>
                  <a:pt x="9638672" y="3789700"/>
                  <a:pt x="9641574" y="3792044"/>
                </a:cubicBezTo>
                <a:cubicBezTo>
                  <a:pt x="9644476" y="3794388"/>
                  <a:pt x="9646467" y="3797606"/>
                  <a:pt x="9647546" y="3801699"/>
                </a:cubicBezTo>
                <a:cubicBezTo>
                  <a:pt x="9648625" y="3805792"/>
                  <a:pt x="9649164" y="3810480"/>
                  <a:pt x="9649164" y="3815763"/>
                </a:cubicBezTo>
                <a:lnTo>
                  <a:pt x="9649164" y="3883182"/>
                </a:lnTo>
                <a:lnTo>
                  <a:pt x="9667917" y="3883182"/>
                </a:lnTo>
                <a:lnTo>
                  <a:pt x="9667917" y="3813084"/>
                </a:lnTo>
                <a:lnTo>
                  <a:pt x="9666852" y="3804015"/>
                </a:lnTo>
                <a:lnTo>
                  <a:pt x="9667247" y="3805940"/>
                </a:lnTo>
                <a:cubicBezTo>
                  <a:pt x="9670670" y="3801550"/>
                  <a:pt x="9675023" y="3797550"/>
                  <a:pt x="9680307" y="3793941"/>
                </a:cubicBezTo>
                <a:cubicBezTo>
                  <a:pt x="9685590" y="3790332"/>
                  <a:pt x="9692101" y="3788528"/>
                  <a:pt x="9699840" y="3788528"/>
                </a:cubicBezTo>
                <a:cubicBezTo>
                  <a:pt x="9705198" y="3788528"/>
                  <a:pt x="9709328" y="3789700"/>
                  <a:pt x="9712230" y="3792044"/>
                </a:cubicBezTo>
                <a:cubicBezTo>
                  <a:pt x="9715132" y="3794388"/>
                  <a:pt x="9717123" y="3797606"/>
                  <a:pt x="9718202" y="3801699"/>
                </a:cubicBezTo>
                <a:cubicBezTo>
                  <a:pt x="9719281" y="3805792"/>
                  <a:pt x="9719820" y="3810480"/>
                  <a:pt x="9719820" y="3815763"/>
                </a:cubicBezTo>
                <a:lnTo>
                  <a:pt x="9719820" y="3883182"/>
                </a:lnTo>
                <a:lnTo>
                  <a:pt x="9738461" y="3883182"/>
                </a:lnTo>
                <a:lnTo>
                  <a:pt x="9738461" y="3813084"/>
                </a:lnTo>
                <a:cubicBezTo>
                  <a:pt x="9738461" y="3800434"/>
                  <a:pt x="9735820" y="3790574"/>
                  <a:pt x="9730536" y="3783505"/>
                </a:cubicBezTo>
                <a:cubicBezTo>
                  <a:pt x="9725253" y="3776435"/>
                  <a:pt x="9716584" y="3772901"/>
                  <a:pt x="9704528" y="3772901"/>
                </a:cubicBezTo>
                <a:cubicBezTo>
                  <a:pt x="9695301" y="3772901"/>
                  <a:pt x="9687395" y="3774947"/>
                  <a:pt x="9680809" y="3779040"/>
                </a:cubicBezTo>
                <a:cubicBezTo>
                  <a:pt x="9674224" y="3783133"/>
                  <a:pt x="9668772" y="3787560"/>
                  <a:pt x="9664456" y="3792323"/>
                </a:cubicBezTo>
                <a:lnTo>
                  <a:pt x="9664719" y="3793602"/>
                </a:lnTo>
                <a:lnTo>
                  <a:pt x="9659992" y="3783505"/>
                </a:lnTo>
                <a:cubicBezTo>
                  <a:pt x="9654708" y="3776435"/>
                  <a:pt x="9646039" y="3772901"/>
                  <a:pt x="9633984" y="3772901"/>
                </a:cubicBezTo>
                <a:close/>
                <a:moveTo>
                  <a:pt x="9216112" y="3772901"/>
                </a:moveTo>
                <a:cubicBezTo>
                  <a:pt x="9206364" y="3772901"/>
                  <a:pt x="9198364" y="3774854"/>
                  <a:pt x="9192113" y="3778761"/>
                </a:cubicBezTo>
                <a:cubicBezTo>
                  <a:pt x="9185862" y="3782667"/>
                  <a:pt x="9181063" y="3786816"/>
                  <a:pt x="9177714" y="3791206"/>
                </a:cubicBezTo>
                <a:lnTo>
                  <a:pt x="9177044" y="3774463"/>
                </a:lnTo>
                <a:lnTo>
                  <a:pt x="9159185" y="3774463"/>
                </a:lnTo>
                <a:lnTo>
                  <a:pt x="9159185" y="3883182"/>
                </a:lnTo>
                <a:lnTo>
                  <a:pt x="9177826" y="3883182"/>
                </a:lnTo>
                <a:lnTo>
                  <a:pt x="9177826" y="3806164"/>
                </a:lnTo>
                <a:cubicBezTo>
                  <a:pt x="9181174" y="3801773"/>
                  <a:pt x="9185602" y="3797736"/>
                  <a:pt x="9191109" y="3794053"/>
                </a:cubicBezTo>
                <a:cubicBezTo>
                  <a:pt x="9196615" y="3790369"/>
                  <a:pt x="9203424" y="3788528"/>
                  <a:pt x="9211535" y="3788528"/>
                </a:cubicBezTo>
                <a:cubicBezTo>
                  <a:pt x="9216968" y="3788528"/>
                  <a:pt x="9221116" y="3789700"/>
                  <a:pt x="9223981" y="3792044"/>
                </a:cubicBezTo>
                <a:cubicBezTo>
                  <a:pt x="9226846" y="3794388"/>
                  <a:pt x="9228836" y="3797606"/>
                  <a:pt x="9229953" y="3801699"/>
                </a:cubicBezTo>
                <a:cubicBezTo>
                  <a:pt x="9231069" y="3805792"/>
                  <a:pt x="9231627" y="3810480"/>
                  <a:pt x="9231627" y="3815763"/>
                </a:cubicBezTo>
                <a:lnTo>
                  <a:pt x="9231627" y="3883182"/>
                </a:lnTo>
                <a:lnTo>
                  <a:pt x="9250268" y="3883182"/>
                </a:lnTo>
                <a:lnTo>
                  <a:pt x="9250268" y="3813084"/>
                </a:lnTo>
                <a:cubicBezTo>
                  <a:pt x="9250268" y="3800360"/>
                  <a:pt x="9247552" y="3790481"/>
                  <a:pt x="9242120" y="3783449"/>
                </a:cubicBezTo>
                <a:cubicBezTo>
                  <a:pt x="9236687" y="3776417"/>
                  <a:pt x="9228018" y="3772901"/>
                  <a:pt x="9216112" y="3772901"/>
                </a:cubicBezTo>
                <a:close/>
                <a:moveTo>
                  <a:pt x="7490859" y="3772901"/>
                </a:moveTo>
                <a:cubicBezTo>
                  <a:pt x="7481632" y="3772901"/>
                  <a:pt x="7473930" y="3774854"/>
                  <a:pt x="7467753" y="3778761"/>
                </a:cubicBezTo>
                <a:cubicBezTo>
                  <a:pt x="7461577" y="3782667"/>
                  <a:pt x="7456889" y="3786816"/>
                  <a:pt x="7453689" y="3791206"/>
                </a:cubicBezTo>
                <a:lnTo>
                  <a:pt x="7453019" y="3774463"/>
                </a:lnTo>
                <a:lnTo>
                  <a:pt x="7435160" y="3774463"/>
                </a:lnTo>
                <a:lnTo>
                  <a:pt x="7435160" y="3883182"/>
                </a:lnTo>
                <a:lnTo>
                  <a:pt x="7453801" y="3883182"/>
                </a:lnTo>
                <a:lnTo>
                  <a:pt x="7453801" y="3806164"/>
                </a:lnTo>
                <a:cubicBezTo>
                  <a:pt x="7457001" y="3801773"/>
                  <a:pt x="7461242" y="3797736"/>
                  <a:pt x="7466526" y="3794053"/>
                </a:cubicBezTo>
                <a:cubicBezTo>
                  <a:pt x="7471809" y="3790369"/>
                  <a:pt x="7478283" y="3788528"/>
                  <a:pt x="7485948" y="3788528"/>
                </a:cubicBezTo>
                <a:cubicBezTo>
                  <a:pt x="7491380" y="3788528"/>
                  <a:pt x="7495547" y="3789700"/>
                  <a:pt x="7498449" y="3792044"/>
                </a:cubicBezTo>
                <a:cubicBezTo>
                  <a:pt x="7501351" y="3794388"/>
                  <a:pt x="7503342" y="3797606"/>
                  <a:pt x="7504421" y="3801699"/>
                </a:cubicBezTo>
                <a:cubicBezTo>
                  <a:pt x="7505500" y="3805792"/>
                  <a:pt x="7506039" y="3810480"/>
                  <a:pt x="7506039" y="3815763"/>
                </a:cubicBezTo>
                <a:lnTo>
                  <a:pt x="7506039" y="3883182"/>
                </a:lnTo>
                <a:lnTo>
                  <a:pt x="7524792" y="3883182"/>
                </a:lnTo>
                <a:lnTo>
                  <a:pt x="7524792" y="3813084"/>
                </a:lnTo>
                <a:lnTo>
                  <a:pt x="7523727" y="3804014"/>
                </a:lnTo>
                <a:lnTo>
                  <a:pt x="7524122" y="3805940"/>
                </a:lnTo>
                <a:cubicBezTo>
                  <a:pt x="7527545" y="3801550"/>
                  <a:pt x="7531898" y="3797550"/>
                  <a:pt x="7537182" y="3793941"/>
                </a:cubicBezTo>
                <a:cubicBezTo>
                  <a:pt x="7542465" y="3790332"/>
                  <a:pt x="7548976" y="3788528"/>
                  <a:pt x="7556715" y="3788528"/>
                </a:cubicBezTo>
                <a:cubicBezTo>
                  <a:pt x="7562073" y="3788528"/>
                  <a:pt x="7566203" y="3789700"/>
                  <a:pt x="7569105" y="3792044"/>
                </a:cubicBezTo>
                <a:cubicBezTo>
                  <a:pt x="7572008" y="3794388"/>
                  <a:pt x="7573998" y="3797606"/>
                  <a:pt x="7575077" y="3801699"/>
                </a:cubicBezTo>
                <a:cubicBezTo>
                  <a:pt x="7576156" y="3805792"/>
                  <a:pt x="7576696" y="3810480"/>
                  <a:pt x="7576696" y="3815763"/>
                </a:cubicBezTo>
                <a:lnTo>
                  <a:pt x="7576696" y="3883182"/>
                </a:lnTo>
                <a:lnTo>
                  <a:pt x="7595336" y="3883182"/>
                </a:lnTo>
                <a:lnTo>
                  <a:pt x="7595336" y="3813084"/>
                </a:lnTo>
                <a:cubicBezTo>
                  <a:pt x="7595336" y="3800434"/>
                  <a:pt x="7592695" y="3790574"/>
                  <a:pt x="7587411" y="3783505"/>
                </a:cubicBezTo>
                <a:cubicBezTo>
                  <a:pt x="7582128" y="3776435"/>
                  <a:pt x="7573459" y="3772901"/>
                  <a:pt x="7561404" y="3772901"/>
                </a:cubicBezTo>
                <a:cubicBezTo>
                  <a:pt x="7552176" y="3772901"/>
                  <a:pt x="7544270" y="3774947"/>
                  <a:pt x="7537684" y="3779040"/>
                </a:cubicBezTo>
                <a:cubicBezTo>
                  <a:pt x="7531098" y="3783133"/>
                  <a:pt x="7525648" y="3787560"/>
                  <a:pt x="7521332" y="3792323"/>
                </a:cubicBezTo>
                <a:lnTo>
                  <a:pt x="7521594" y="3793602"/>
                </a:lnTo>
                <a:lnTo>
                  <a:pt x="7516867" y="3783505"/>
                </a:lnTo>
                <a:cubicBezTo>
                  <a:pt x="7511583" y="3776435"/>
                  <a:pt x="7502914" y="3772901"/>
                  <a:pt x="7490859" y="3772901"/>
                </a:cubicBezTo>
                <a:close/>
                <a:moveTo>
                  <a:pt x="6987262" y="3772901"/>
                </a:moveTo>
                <a:cubicBezTo>
                  <a:pt x="6977514" y="3772901"/>
                  <a:pt x="6969514" y="3774854"/>
                  <a:pt x="6963263" y="3778761"/>
                </a:cubicBezTo>
                <a:cubicBezTo>
                  <a:pt x="6957012" y="3782667"/>
                  <a:pt x="6952213" y="3786816"/>
                  <a:pt x="6948864" y="3791206"/>
                </a:cubicBezTo>
                <a:lnTo>
                  <a:pt x="6948194" y="3774463"/>
                </a:lnTo>
                <a:lnTo>
                  <a:pt x="6930335" y="3774463"/>
                </a:lnTo>
                <a:lnTo>
                  <a:pt x="6930335" y="3883182"/>
                </a:lnTo>
                <a:lnTo>
                  <a:pt x="6948976" y="3883182"/>
                </a:lnTo>
                <a:lnTo>
                  <a:pt x="6948976" y="3806164"/>
                </a:lnTo>
                <a:cubicBezTo>
                  <a:pt x="6952324" y="3801773"/>
                  <a:pt x="6956752" y="3797736"/>
                  <a:pt x="6962259" y="3794053"/>
                </a:cubicBezTo>
                <a:cubicBezTo>
                  <a:pt x="6967765" y="3790369"/>
                  <a:pt x="6974574" y="3788528"/>
                  <a:pt x="6982685" y="3788528"/>
                </a:cubicBezTo>
                <a:cubicBezTo>
                  <a:pt x="6988118" y="3788528"/>
                  <a:pt x="6992266" y="3789700"/>
                  <a:pt x="6995131" y="3792044"/>
                </a:cubicBezTo>
                <a:cubicBezTo>
                  <a:pt x="6997996" y="3794388"/>
                  <a:pt x="6999987" y="3797606"/>
                  <a:pt x="7001103" y="3801699"/>
                </a:cubicBezTo>
                <a:cubicBezTo>
                  <a:pt x="7002219" y="3805792"/>
                  <a:pt x="7002777" y="3810480"/>
                  <a:pt x="7002777" y="3815763"/>
                </a:cubicBezTo>
                <a:lnTo>
                  <a:pt x="7002777" y="3883182"/>
                </a:lnTo>
                <a:lnTo>
                  <a:pt x="7021418" y="3883182"/>
                </a:lnTo>
                <a:lnTo>
                  <a:pt x="7021418" y="3813084"/>
                </a:lnTo>
                <a:cubicBezTo>
                  <a:pt x="7021418" y="3800360"/>
                  <a:pt x="7018702" y="3790481"/>
                  <a:pt x="7013270" y="3783449"/>
                </a:cubicBezTo>
                <a:cubicBezTo>
                  <a:pt x="7007837" y="3776417"/>
                  <a:pt x="6999168" y="3772901"/>
                  <a:pt x="6987262" y="3772901"/>
                </a:cubicBezTo>
                <a:close/>
                <a:moveTo>
                  <a:pt x="10926854" y="3772566"/>
                </a:moveTo>
                <a:cubicBezTo>
                  <a:pt x="10918148" y="3772566"/>
                  <a:pt x="10910426" y="3773831"/>
                  <a:pt x="10903692" y="3776361"/>
                </a:cubicBezTo>
                <a:cubicBezTo>
                  <a:pt x="10896958" y="3778891"/>
                  <a:pt x="10891674" y="3782909"/>
                  <a:pt x="10887842" y="3788416"/>
                </a:cubicBezTo>
                <a:cubicBezTo>
                  <a:pt x="10884010" y="3793923"/>
                  <a:pt x="10882094" y="3801141"/>
                  <a:pt x="10882094" y="3810071"/>
                </a:cubicBezTo>
                <a:lnTo>
                  <a:pt x="10900176" y="3810071"/>
                </a:lnTo>
                <a:cubicBezTo>
                  <a:pt x="10900176" y="3801885"/>
                  <a:pt x="10902744" y="3795894"/>
                  <a:pt x="10907878" y="3792099"/>
                </a:cubicBezTo>
                <a:cubicBezTo>
                  <a:pt x="10913014" y="3788304"/>
                  <a:pt x="10919338" y="3786407"/>
                  <a:pt x="10926854" y="3786407"/>
                </a:cubicBezTo>
                <a:cubicBezTo>
                  <a:pt x="10933922" y="3786407"/>
                  <a:pt x="10939764" y="3788137"/>
                  <a:pt x="10944378" y="3791597"/>
                </a:cubicBezTo>
                <a:cubicBezTo>
                  <a:pt x="10948992" y="3795058"/>
                  <a:pt x="10951298" y="3801438"/>
                  <a:pt x="10951298" y="3810740"/>
                </a:cubicBezTo>
                <a:lnTo>
                  <a:pt x="10951298" y="3818330"/>
                </a:lnTo>
                <a:cubicBezTo>
                  <a:pt x="10936342" y="3818479"/>
                  <a:pt x="10923282" y="3819465"/>
                  <a:pt x="10912120" y="3821288"/>
                </a:cubicBezTo>
                <a:cubicBezTo>
                  <a:pt x="10900958" y="3823112"/>
                  <a:pt x="10892326" y="3826553"/>
                  <a:pt x="10886224" y="3831613"/>
                </a:cubicBezTo>
                <a:cubicBezTo>
                  <a:pt x="10880122" y="3836673"/>
                  <a:pt x="10877070" y="3844078"/>
                  <a:pt x="10877070" y="3853826"/>
                </a:cubicBezTo>
                <a:cubicBezTo>
                  <a:pt x="10877070" y="3860672"/>
                  <a:pt x="10878614" y="3866421"/>
                  <a:pt x="10881702" y="3871071"/>
                </a:cubicBezTo>
                <a:cubicBezTo>
                  <a:pt x="10884792" y="3875722"/>
                  <a:pt x="10888922" y="3879238"/>
                  <a:pt x="10894094" y="3881620"/>
                </a:cubicBezTo>
                <a:cubicBezTo>
                  <a:pt x="10899266" y="3884001"/>
                  <a:pt x="10904976" y="3885192"/>
                  <a:pt x="10911226" y="3885192"/>
                </a:cubicBezTo>
                <a:cubicBezTo>
                  <a:pt x="10920008" y="3885192"/>
                  <a:pt x="10927690" y="3883498"/>
                  <a:pt x="10934276" y="3880113"/>
                </a:cubicBezTo>
                <a:cubicBezTo>
                  <a:pt x="10940862" y="3876727"/>
                  <a:pt x="10946648" y="3872243"/>
                  <a:pt x="10951634" y="3866662"/>
                </a:cubicBezTo>
                <a:lnTo>
                  <a:pt x="10952414" y="3883182"/>
                </a:lnTo>
                <a:lnTo>
                  <a:pt x="10969828" y="3883182"/>
                </a:lnTo>
                <a:lnTo>
                  <a:pt x="10969828" y="3810517"/>
                </a:lnTo>
                <a:cubicBezTo>
                  <a:pt x="10969828" y="3802703"/>
                  <a:pt x="10968638" y="3796323"/>
                  <a:pt x="10966256" y="3791374"/>
                </a:cubicBezTo>
                <a:cubicBezTo>
                  <a:pt x="10963874" y="3786425"/>
                  <a:pt x="10960656" y="3782574"/>
                  <a:pt x="10956602" y="3779821"/>
                </a:cubicBezTo>
                <a:cubicBezTo>
                  <a:pt x="10952546" y="3777068"/>
                  <a:pt x="10947970" y="3775170"/>
                  <a:pt x="10942872" y="3774128"/>
                </a:cubicBezTo>
                <a:cubicBezTo>
                  <a:pt x="10937774" y="3773087"/>
                  <a:pt x="10932434" y="3772566"/>
                  <a:pt x="10926854" y="3772566"/>
                </a:cubicBezTo>
                <a:close/>
                <a:moveTo>
                  <a:pt x="10802358" y="3772566"/>
                </a:moveTo>
                <a:cubicBezTo>
                  <a:pt x="10791198" y="3772566"/>
                  <a:pt x="10781988" y="3774947"/>
                  <a:pt x="10774734" y="3779710"/>
                </a:cubicBezTo>
                <a:cubicBezTo>
                  <a:pt x="10767478" y="3784472"/>
                  <a:pt x="10762082" y="3791076"/>
                  <a:pt x="10758548" y="3799522"/>
                </a:cubicBezTo>
                <a:cubicBezTo>
                  <a:pt x="10755014" y="3807968"/>
                  <a:pt x="10753246" y="3817735"/>
                  <a:pt x="10753246" y="3828823"/>
                </a:cubicBezTo>
                <a:cubicBezTo>
                  <a:pt x="10753246" y="3839464"/>
                  <a:pt x="10755070" y="3849045"/>
                  <a:pt x="10758716" y="3857565"/>
                </a:cubicBezTo>
                <a:cubicBezTo>
                  <a:pt x="10762362" y="3866086"/>
                  <a:pt x="10767962" y="3872820"/>
                  <a:pt x="10775514" y="3877769"/>
                </a:cubicBezTo>
                <a:cubicBezTo>
                  <a:pt x="10783068" y="3882717"/>
                  <a:pt x="10792760" y="3885192"/>
                  <a:pt x="10804592" y="3885192"/>
                </a:cubicBezTo>
                <a:cubicBezTo>
                  <a:pt x="10813744" y="3885192"/>
                  <a:pt x="10821670" y="3883685"/>
                  <a:pt x="10828366" y="3880671"/>
                </a:cubicBezTo>
                <a:cubicBezTo>
                  <a:pt x="10835064" y="3877657"/>
                  <a:pt x="10840274" y="3873378"/>
                  <a:pt x="10843994" y="3867834"/>
                </a:cubicBezTo>
                <a:cubicBezTo>
                  <a:pt x="10847714" y="3862291"/>
                  <a:pt x="10849686" y="3855686"/>
                  <a:pt x="10849910" y="3848022"/>
                </a:cubicBezTo>
                <a:lnTo>
                  <a:pt x="10831492" y="3848022"/>
                </a:lnTo>
                <a:cubicBezTo>
                  <a:pt x="10831270" y="3855389"/>
                  <a:pt x="10828814" y="3861026"/>
                  <a:pt x="10824126" y="3864932"/>
                </a:cubicBezTo>
                <a:cubicBezTo>
                  <a:pt x="10819438" y="3868839"/>
                  <a:pt x="10812926" y="3870792"/>
                  <a:pt x="10804592" y="3870792"/>
                </a:cubicBezTo>
                <a:cubicBezTo>
                  <a:pt x="10796778" y="3870792"/>
                  <a:pt x="10790490" y="3869006"/>
                  <a:pt x="10785728" y="3865435"/>
                </a:cubicBezTo>
                <a:cubicBezTo>
                  <a:pt x="10780966" y="3861863"/>
                  <a:pt x="10777486" y="3857119"/>
                  <a:pt x="10775290" y="3851203"/>
                </a:cubicBezTo>
                <a:cubicBezTo>
                  <a:pt x="10773096" y="3845287"/>
                  <a:pt x="10771962" y="3838794"/>
                  <a:pt x="10771886" y="3831725"/>
                </a:cubicBezTo>
                <a:lnTo>
                  <a:pt x="10849352" y="3831725"/>
                </a:lnTo>
                <a:cubicBezTo>
                  <a:pt x="10849500" y="3831055"/>
                  <a:pt x="10849612" y="3829958"/>
                  <a:pt x="10849686" y="3828432"/>
                </a:cubicBezTo>
                <a:cubicBezTo>
                  <a:pt x="10849762" y="3826907"/>
                  <a:pt x="10849798" y="3825586"/>
                  <a:pt x="10849798" y="3824469"/>
                </a:cubicBezTo>
                <a:cubicBezTo>
                  <a:pt x="10849798" y="3807726"/>
                  <a:pt x="10845594" y="3794890"/>
                  <a:pt x="10837186" y="3785960"/>
                </a:cubicBezTo>
                <a:cubicBezTo>
                  <a:pt x="10828776" y="3777031"/>
                  <a:pt x="10817168" y="3772566"/>
                  <a:pt x="10802358" y="3772566"/>
                </a:cubicBezTo>
                <a:close/>
                <a:moveTo>
                  <a:pt x="10507084" y="3772566"/>
                </a:moveTo>
                <a:cubicBezTo>
                  <a:pt x="10495922" y="3772566"/>
                  <a:pt x="10486714" y="3774947"/>
                  <a:pt x="10479458" y="3779710"/>
                </a:cubicBezTo>
                <a:cubicBezTo>
                  <a:pt x="10472202" y="3784472"/>
                  <a:pt x="10466808" y="3791076"/>
                  <a:pt x="10463274" y="3799522"/>
                </a:cubicBezTo>
                <a:cubicBezTo>
                  <a:pt x="10459738" y="3807968"/>
                  <a:pt x="10457970" y="3817735"/>
                  <a:pt x="10457970" y="3828823"/>
                </a:cubicBezTo>
                <a:cubicBezTo>
                  <a:pt x="10457970" y="3839464"/>
                  <a:pt x="10459794" y="3849045"/>
                  <a:pt x="10463440" y="3857565"/>
                </a:cubicBezTo>
                <a:cubicBezTo>
                  <a:pt x="10467086" y="3866086"/>
                  <a:pt x="10472686" y="3872820"/>
                  <a:pt x="10480240" y="3877769"/>
                </a:cubicBezTo>
                <a:cubicBezTo>
                  <a:pt x="10487792" y="3882717"/>
                  <a:pt x="10497484" y="3885192"/>
                  <a:pt x="10509316" y="3885192"/>
                </a:cubicBezTo>
                <a:cubicBezTo>
                  <a:pt x="10518470" y="3885192"/>
                  <a:pt x="10526394" y="3883685"/>
                  <a:pt x="10533092" y="3880671"/>
                </a:cubicBezTo>
                <a:cubicBezTo>
                  <a:pt x="10539790" y="3877657"/>
                  <a:pt x="10544998" y="3873378"/>
                  <a:pt x="10548718" y="3867834"/>
                </a:cubicBezTo>
                <a:cubicBezTo>
                  <a:pt x="10552440" y="3862291"/>
                  <a:pt x="10554412" y="3855686"/>
                  <a:pt x="10554634" y="3848022"/>
                </a:cubicBezTo>
                <a:lnTo>
                  <a:pt x="10536218" y="3848022"/>
                </a:lnTo>
                <a:cubicBezTo>
                  <a:pt x="10535994" y="3855389"/>
                  <a:pt x="10533538" y="3861026"/>
                  <a:pt x="10528850" y="3864932"/>
                </a:cubicBezTo>
                <a:cubicBezTo>
                  <a:pt x="10524162" y="3868839"/>
                  <a:pt x="10517650" y="3870792"/>
                  <a:pt x="10509316" y="3870792"/>
                </a:cubicBezTo>
                <a:cubicBezTo>
                  <a:pt x="10501502" y="3870792"/>
                  <a:pt x="10495216" y="3869006"/>
                  <a:pt x="10490452" y="3865435"/>
                </a:cubicBezTo>
                <a:cubicBezTo>
                  <a:pt x="10485690" y="3861863"/>
                  <a:pt x="10482212" y="3857119"/>
                  <a:pt x="10480016" y="3851203"/>
                </a:cubicBezTo>
                <a:cubicBezTo>
                  <a:pt x="10477820" y="3845287"/>
                  <a:pt x="10476686" y="3838794"/>
                  <a:pt x="10476612" y="3831725"/>
                </a:cubicBezTo>
                <a:lnTo>
                  <a:pt x="10554076" y="3831725"/>
                </a:lnTo>
                <a:cubicBezTo>
                  <a:pt x="10554226" y="3831055"/>
                  <a:pt x="10554338" y="3829958"/>
                  <a:pt x="10554412" y="3828432"/>
                </a:cubicBezTo>
                <a:cubicBezTo>
                  <a:pt x="10554486" y="3826907"/>
                  <a:pt x="10554524" y="3825586"/>
                  <a:pt x="10554524" y="3824469"/>
                </a:cubicBezTo>
                <a:cubicBezTo>
                  <a:pt x="10554524" y="3807726"/>
                  <a:pt x="10550318" y="3794890"/>
                  <a:pt x="10541910" y="3785960"/>
                </a:cubicBezTo>
                <a:cubicBezTo>
                  <a:pt x="10533502" y="3777031"/>
                  <a:pt x="10521892" y="3772566"/>
                  <a:pt x="10507084" y="3772566"/>
                </a:cubicBezTo>
                <a:close/>
                <a:moveTo>
                  <a:pt x="10307729" y="3772566"/>
                </a:moveTo>
                <a:cubicBezTo>
                  <a:pt x="10299022" y="3772566"/>
                  <a:pt x="10291302" y="3773831"/>
                  <a:pt x="10284568" y="3776361"/>
                </a:cubicBezTo>
                <a:cubicBezTo>
                  <a:pt x="10277833" y="3778891"/>
                  <a:pt x="10272550" y="3782909"/>
                  <a:pt x="10268717" y="3788416"/>
                </a:cubicBezTo>
                <a:cubicBezTo>
                  <a:pt x="10264885" y="3793923"/>
                  <a:pt x="10262969" y="3801141"/>
                  <a:pt x="10262969" y="3810071"/>
                </a:cubicBezTo>
                <a:lnTo>
                  <a:pt x="10281052" y="3810071"/>
                </a:lnTo>
                <a:cubicBezTo>
                  <a:pt x="10281052" y="3801885"/>
                  <a:pt x="10283619" y="3795894"/>
                  <a:pt x="10288753" y="3792099"/>
                </a:cubicBezTo>
                <a:cubicBezTo>
                  <a:pt x="10293888" y="3788304"/>
                  <a:pt x="10300213" y="3786407"/>
                  <a:pt x="10307729" y="3786407"/>
                </a:cubicBezTo>
                <a:cubicBezTo>
                  <a:pt x="10314798" y="3786407"/>
                  <a:pt x="10320640" y="3788137"/>
                  <a:pt x="10325254" y="3791597"/>
                </a:cubicBezTo>
                <a:cubicBezTo>
                  <a:pt x="10329866" y="3795058"/>
                  <a:pt x="10332174" y="3801438"/>
                  <a:pt x="10332174" y="3810740"/>
                </a:cubicBezTo>
                <a:lnTo>
                  <a:pt x="10332174" y="3818330"/>
                </a:lnTo>
                <a:cubicBezTo>
                  <a:pt x="10317217" y="3818479"/>
                  <a:pt x="10304157" y="3819465"/>
                  <a:pt x="10292995" y="3821288"/>
                </a:cubicBezTo>
                <a:cubicBezTo>
                  <a:pt x="10281833" y="3823112"/>
                  <a:pt x="10273201" y="3826553"/>
                  <a:pt x="10267099" y="3831613"/>
                </a:cubicBezTo>
                <a:cubicBezTo>
                  <a:pt x="10260997" y="3836673"/>
                  <a:pt x="10257946" y="3844078"/>
                  <a:pt x="10257946" y="3853826"/>
                </a:cubicBezTo>
                <a:cubicBezTo>
                  <a:pt x="10257946" y="3860672"/>
                  <a:pt x="10259490" y="3866421"/>
                  <a:pt x="10262578" y="3871071"/>
                </a:cubicBezTo>
                <a:cubicBezTo>
                  <a:pt x="10265666" y="3875722"/>
                  <a:pt x="10269796" y="3879238"/>
                  <a:pt x="10274968" y="3881620"/>
                </a:cubicBezTo>
                <a:cubicBezTo>
                  <a:pt x="10280140" y="3884001"/>
                  <a:pt x="10285851" y="3885192"/>
                  <a:pt x="10292102" y="3885192"/>
                </a:cubicBezTo>
                <a:cubicBezTo>
                  <a:pt x="10300883" y="3885192"/>
                  <a:pt x="10308566" y="3883498"/>
                  <a:pt x="10315152" y="3880113"/>
                </a:cubicBezTo>
                <a:cubicBezTo>
                  <a:pt x="10321737" y="3876727"/>
                  <a:pt x="10327523" y="3872243"/>
                  <a:pt x="10332508" y="3866662"/>
                </a:cubicBezTo>
                <a:lnTo>
                  <a:pt x="10333290" y="3883182"/>
                </a:lnTo>
                <a:lnTo>
                  <a:pt x="10350702" y="3883182"/>
                </a:lnTo>
                <a:lnTo>
                  <a:pt x="10350702" y="3810517"/>
                </a:lnTo>
                <a:cubicBezTo>
                  <a:pt x="10350702" y="3802703"/>
                  <a:pt x="10349512" y="3796323"/>
                  <a:pt x="10347132" y="3791374"/>
                </a:cubicBezTo>
                <a:cubicBezTo>
                  <a:pt x="10344750" y="3786425"/>
                  <a:pt x="10341532" y="3782574"/>
                  <a:pt x="10337476" y="3779821"/>
                </a:cubicBezTo>
                <a:cubicBezTo>
                  <a:pt x="10333420" y="3777068"/>
                  <a:pt x="10328844" y="3775170"/>
                  <a:pt x="10323746" y="3774128"/>
                </a:cubicBezTo>
                <a:cubicBezTo>
                  <a:pt x="10318649" y="3773087"/>
                  <a:pt x="10313310" y="3772566"/>
                  <a:pt x="10307729" y="3772566"/>
                </a:cubicBezTo>
                <a:close/>
                <a:moveTo>
                  <a:pt x="10002259" y="3772566"/>
                </a:moveTo>
                <a:cubicBezTo>
                  <a:pt x="9991097" y="3772566"/>
                  <a:pt x="9981888" y="3774947"/>
                  <a:pt x="9974633" y="3779710"/>
                </a:cubicBezTo>
                <a:cubicBezTo>
                  <a:pt x="9967378" y="3784472"/>
                  <a:pt x="9961982" y="3791076"/>
                  <a:pt x="9958448" y="3799522"/>
                </a:cubicBezTo>
                <a:cubicBezTo>
                  <a:pt x="9954913" y="3807968"/>
                  <a:pt x="9953146" y="3817735"/>
                  <a:pt x="9953146" y="3828823"/>
                </a:cubicBezTo>
                <a:cubicBezTo>
                  <a:pt x="9953146" y="3839464"/>
                  <a:pt x="9954969" y="3849045"/>
                  <a:pt x="9958615" y="3857565"/>
                </a:cubicBezTo>
                <a:cubicBezTo>
                  <a:pt x="9962262" y="3866086"/>
                  <a:pt x="9967861" y="3872820"/>
                  <a:pt x="9975414" y="3877769"/>
                </a:cubicBezTo>
                <a:cubicBezTo>
                  <a:pt x="9982967" y="3882717"/>
                  <a:pt x="9992660" y="3885192"/>
                  <a:pt x="10004492" y="3885192"/>
                </a:cubicBezTo>
                <a:cubicBezTo>
                  <a:pt x="10013644" y="3885192"/>
                  <a:pt x="10021570" y="3883685"/>
                  <a:pt x="10028267" y="3880671"/>
                </a:cubicBezTo>
                <a:cubicBezTo>
                  <a:pt x="10034964" y="3877657"/>
                  <a:pt x="10040173" y="3873378"/>
                  <a:pt x="10043894" y="3867834"/>
                </a:cubicBezTo>
                <a:cubicBezTo>
                  <a:pt x="10047614" y="3862291"/>
                  <a:pt x="10049586" y="3855686"/>
                  <a:pt x="10049810" y="3848022"/>
                </a:cubicBezTo>
                <a:lnTo>
                  <a:pt x="10031392" y="3848022"/>
                </a:lnTo>
                <a:cubicBezTo>
                  <a:pt x="10031169" y="3855389"/>
                  <a:pt x="10028713" y="3861026"/>
                  <a:pt x="10024025" y="3864932"/>
                </a:cubicBezTo>
                <a:cubicBezTo>
                  <a:pt x="10019337" y="3868839"/>
                  <a:pt x="10012826" y="3870792"/>
                  <a:pt x="10004492" y="3870792"/>
                </a:cubicBezTo>
                <a:cubicBezTo>
                  <a:pt x="9996678" y="3870792"/>
                  <a:pt x="9990390" y="3869006"/>
                  <a:pt x="9985628" y="3865435"/>
                </a:cubicBezTo>
                <a:cubicBezTo>
                  <a:pt x="9980865" y="3861863"/>
                  <a:pt x="9977386" y="3857119"/>
                  <a:pt x="9975191" y="3851203"/>
                </a:cubicBezTo>
                <a:cubicBezTo>
                  <a:pt x="9972996" y="3845287"/>
                  <a:pt x="9971861" y="3838794"/>
                  <a:pt x="9971786" y="3831725"/>
                </a:cubicBezTo>
                <a:lnTo>
                  <a:pt x="10049252" y="3831725"/>
                </a:lnTo>
                <a:cubicBezTo>
                  <a:pt x="10049400" y="3831055"/>
                  <a:pt x="10049512" y="3829958"/>
                  <a:pt x="10049586" y="3828432"/>
                </a:cubicBezTo>
                <a:cubicBezTo>
                  <a:pt x="10049661" y="3826907"/>
                  <a:pt x="10049698" y="3825586"/>
                  <a:pt x="10049698" y="3824469"/>
                </a:cubicBezTo>
                <a:cubicBezTo>
                  <a:pt x="10049698" y="3807726"/>
                  <a:pt x="10045494" y="3794890"/>
                  <a:pt x="10037085" y="3785960"/>
                </a:cubicBezTo>
                <a:cubicBezTo>
                  <a:pt x="10028676" y="3777031"/>
                  <a:pt x="10017068" y="3772566"/>
                  <a:pt x="10002259" y="3772566"/>
                </a:cubicBezTo>
                <a:close/>
                <a:moveTo>
                  <a:pt x="8986916" y="3772566"/>
                </a:moveTo>
                <a:cubicBezTo>
                  <a:pt x="8981112" y="3772566"/>
                  <a:pt x="8975717" y="3773180"/>
                  <a:pt x="8970732" y="3774408"/>
                </a:cubicBezTo>
                <a:cubicBezTo>
                  <a:pt x="8965746" y="3775635"/>
                  <a:pt x="8961411" y="3777477"/>
                  <a:pt x="8957728" y="3779933"/>
                </a:cubicBezTo>
                <a:cubicBezTo>
                  <a:pt x="8954044" y="3782389"/>
                  <a:pt x="8951179" y="3785458"/>
                  <a:pt x="8949133" y="3789142"/>
                </a:cubicBezTo>
                <a:cubicBezTo>
                  <a:pt x="8947086" y="3792825"/>
                  <a:pt x="8946063" y="3797085"/>
                  <a:pt x="8946063" y="3801922"/>
                </a:cubicBezTo>
                <a:cubicBezTo>
                  <a:pt x="8946063" y="3808098"/>
                  <a:pt x="8947514" y="3813215"/>
                  <a:pt x="8950416" y="3817270"/>
                </a:cubicBezTo>
                <a:cubicBezTo>
                  <a:pt x="8953318" y="3821325"/>
                  <a:pt x="8957672" y="3824674"/>
                  <a:pt x="8963476" y="3827316"/>
                </a:cubicBezTo>
                <a:cubicBezTo>
                  <a:pt x="8969280" y="3829958"/>
                  <a:pt x="8976424" y="3832283"/>
                  <a:pt x="8984907" y="3834292"/>
                </a:cubicBezTo>
                <a:cubicBezTo>
                  <a:pt x="8995325" y="3836748"/>
                  <a:pt x="9002599" y="3839278"/>
                  <a:pt x="9006729" y="3841883"/>
                </a:cubicBezTo>
                <a:cubicBezTo>
                  <a:pt x="9010859" y="3844487"/>
                  <a:pt x="9012924" y="3848468"/>
                  <a:pt x="9012924" y="3853826"/>
                </a:cubicBezTo>
                <a:cubicBezTo>
                  <a:pt x="9012924" y="3860077"/>
                  <a:pt x="9010636" y="3864560"/>
                  <a:pt x="9006060" y="3867276"/>
                </a:cubicBezTo>
                <a:cubicBezTo>
                  <a:pt x="9001483" y="3869992"/>
                  <a:pt x="8995660" y="3871351"/>
                  <a:pt x="8988591" y="3871351"/>
                </a:cubicBezTo>
                <a:cubicBezTo>
                  <a:pt x="8980703" y="3871351"/>
                  <a:pt x="8974136" y="3869620"/>
                  <a:pt x="8968890" y="3866160"/>
                </a:cubicBezTo>
                <a:cubicBezTo>
                  <a:pt x="8963644" y="3862700"/>
                  <a:pt x="8961020" y="3856728"/>
                  <a:pt x="8961020" y="3848245"/>
                </a:cubicBezTo>
                <a:lnTo>
                  <a:pt x="8943050" y="3848245"/>
                </a:lnTo>
                <a:cubicBezTo>
                  <a:pt x="8943050" y="3854942"/>
                  <a:pt x="8944222" y="3860653"/>
                  <a:pt x="8946566" y="3865379"/>
                </a:cubicBezTo>
                <a:cubicBezTo>
                  <a:pt x="8948910" y="3870104"/>
                  <a:pt x="8952165" y="3873918"/>
                  <a:pt x="8956332" y="3876820"/>
                </a:cubicBezTo>
                <a:cubicBezTo>
                  <a:pt x="8960500" y="3879722"/>
                  <a:pt x="8965318" y="3881843"/>
                  <a:pt x="8970787" y="3883182"/>
                </a:cubicBezTo>
                <a:cubicBezTo>
                  <a:pt x="8976257" y="3884522"/>
                  <a:pt x="8982042" y="3885192"/>
                  <a:pt x="8988144" y="3885192"/>
                </a:cubicBezTo>
                <a:cubicBezTo>
                  <a:pt x="8994246" y="3885192"/>
                  <a:pt x="8999920" y="3884559"/>
                  <a:pt x="9005166" y="3883294"/>
                </a:cubicBezTo>
                <a:cubicBezTo>
                  <a:pt x="9010413" y="3882029"/>
                  <a:pt x="9014989" y="3880075"/>
                  <a:pt x="9018896" y="3877434"/>
                </a:cubicBezTo>
                <a:cubicBezTo>
                  <a:pt x="9022803" y="3874792"/>
                  <a:pt x="9025854" y="3871406"/>
                  <a:pt x="9028049" y="3867276"/>
                </a:cubicBezTo>
                <a:cubicBezTo>
                  <a:pt x="9030244" y="3863146"/>
                  <a:pt x="9031342" y="3858254"/>
                  <a:pt x="9031342" y="3852598"/>
                </a:cubicBezTo>
                <a:cubicBezTo>
                  <a:pt x="9031342" y="3846050"/>
                  <a:pt x="9029946" y="3840673"/>
                  <a:pt x="9027156" y="3836469"/>
                </a:cubicBezTo>
                <a:cubicBezTo>
                  <a:pt x="9024366" y="3832264"/>
                  <a:pt x="9020217" y="3828823"/>
                  <a:pt x="9014710" y="3826144"/>
                </a:cubicBezTo>
                <a:cubicBezTo>
                  <a:pt x="9009204" y="3823465"/>
                  <a:pt x="9002394" y="3821158"/>
                  <a:pt x="8994284" y="3819223"/>
                </a:cubicBezTo>
                <a:cubicBezTo>
                  <a:pt x="8986842" y="3817437"/>
                  <a:pt x="8980926" y="3815744"/>
                  <a:pt x="8976536" y="3814145"/>
                </a:cubicBezTo>
                <a:cubicBezTo>
                  <a:pt x="8972145" y="3812545"/>
                  <a:pt x="8969020" y="3810740"/>
                  <a:pt x="8967160" y="3808731"/>
                </a:cubicBezTo>
                <a:cubicBezTo>
                  <a:pt x="8965299" y="3806722"/>
                  <a:pt x="8964369" y="3804266"/>
                  <a:pt x="8964369" y="3801364"/>
                </a:cubicBezTo>
                <a:cubicBezTo>
                  <a:pt x="8964369" y="3796304"/>
                  <a:pt x="8966453" y="3792583"/>
                  <a:pt x="8970620" y="3790202"/>
                </a:cubicBezTo>
                <a:cubicBezTo>
                  <a:pt x="8974787" y="3787821"/>
                  <a:pt x="8980219" y="3786630"/>
                  <a:pt x="8986916" y="3786630"/>
                </a:cubicBezTo>
                <a:cubicBezTo>
                  <a:pt x="8993539" y="3786630"/>
                  <a:pt x="8999158" y="3788230"/>
                  <a:pt x="9003771" y="3791430"/>
                </a:cubicBezTo>
                <a:cubicBezTo>
                  <a:pt x="9008385" y="3794629"/>
                  <a:pt x="9010692" y="3800099"/>
                  <a:pt x="9010692" y="3807838"/>
                </a:cubicBezTo>
                <a:lnTo>
                  <a:pt x="9028774" y="3807838"/>
                </a:lnTo>
                <a:cubicBezTo>
                  <a:pt x="9028774" y="3801587"/>
                  <a:pt x="9027658" y="3796230"/>
                  <a:pt x="9025426" y="3791765"/>
                </a:cubicBezTo>
                <a:cubicBezTo>
                  <a:pt x="9023193" y="3787300"/>
                  <a:pt x="9020161" y="3783654"/>
                  <a:pt x="9016329" y="3780826"/>
                </a:cubicBezTo>
                <a:cubicBezTo>
                  <a:pt x="9012496" y="3777998"/>
                  <a:pt x="9008069" y="3775914"/>
                  <a:pt x="9003046" y="3774575"/>
                </a:cubicBezTo>
                <a:cubicBezTo>
                  <a:pt x="8998023" y="3773235"/>
                  <a:pt x="8992646" y="3772566"/>
                  <a:pt x="8986916" y="3772566"/>
                </a:cubicBezTo>
                <a:close/>
                <a:moveTo>
                  <a:pt x="8868784" y="3772566"/>
                </a:moveTo>
                <a:cubicBezTo>
                  <a:pt x="8857622" y="3772566"/>
                  <a:pt x="8848414" y="3774947"/>
                  <a:pt x="8841158" y="3779710"/>
                </a:cubicBezTo>
                <a:cubicBezTo>
                  <a:pt x="8833902" y="3784472"/>
                  <a:pt x="8828508" y="3791076"/>
                  <a:pt x="8824973" y="3799522"/>
                </a:cubicBezTo>
                <a:cubicBezTo>
                  <a:pt x="8821438" y="3807968"/>
                  <a:pt x="8819671" y="3817735"/>
                  <a:pt x="8819671" y="3828823"/>
                </a:cubicBezTo>
                <a:cubicBezTo>
                  <a:pt x="8819671" y="3839464"/>
                  <a:pt x="8821494" y="3849045"/>
                  <a:pt x="8825140" y="3857565"/>
                </a:cubicBezTo>
                <a:cubicBezTo>
                  <a:pt x="8828787" y="3866086"/>
                  <a:pt x="8834386" y="3872820"/>
                  <a:pt x="8841940" y="3877769"/>
                </a:cubicBezTo>
                <a:cubicBezTo>
                  <a:pt x="8849492" y="3882717"/>
                  <a:pt x="8859185" y="3885192"/>
                  <a:pt x="8871017" y="3885192"/>
                </a:cubicBezTo>
                <a:cubicBezTo>
                  <a:pt x="8880170" y="3885192"/>
                  <a:pt x="8888094" y="3883685"/>
                  <a:pt x="8894792" y="3880671"/>
                </a:cubicBezTo>
                <a:cubicBezTo>
                  <a:pt x="8901489" y="3877657"/>
                  <a:pt x="8906698" y="3873378"/>
                  <a:pt x="8910419" y="3867834"/>
                </a:cubicBezTo>
                <a:cubicBezTo>
                  <a:pt x="8914140" y="3862291"/>
                  <a:pt x="8916112" y="3855686"/>
                  <a:pt x="8916335" y="3848022"/>
                </a:cubicBezTo>
                <a:lnTo>
                  <a:pt x="8897917" y="3848022"/>
                </a:lnTo>
                <a:cubicBezTo>
                  <a:pt x="8897694" y="3855389"/>
                  <a:pt x="8895238" y="3861026"/>
                  <a:pt x="8890550" y="3864932"/>
                </a:cubicBezTo>
                <a:cubicBezTo>
                  <a:pt x="8885862" y="3868839"/>
                  <a:pt x="8879351" y="3870792"/>
                  <a:pt x="8871017" y="3870792"/>
                </a:cubicBezTo>
                <a:cubicBezTo>
                  <a:pt x="8863203" y="3870792"/>
                  <a:pt x="8856915" y="3869006"/>
                  <a:pt x="8852153" y="3865435"/>
                </a:cubicBezTo>
                <a:cubicBezTo>
                  <a:pt x="8847390" y="3861863"/>
                  <a:pt x="8843911" y="3857119"/>
                  <a:pt x="8841716" y="3851203"/>
                </a:cubicBezTo>
                <a:cubicBezTo>
                  <a:pt x="8839521" y="3845287"/>
                  <a:pt x="8838386" y="3838794"/>
                  <a:pt x="8838312" y="3831725"/>
                </a:cubicBezTo>
                <a:lnTo>
                  <a:pt x="8915777" y="3831725"/>
                </a:lnTo>
                <a:cubicBezTo>
                  <a:pt x="8915926" y="3831055"/>
                  <a:pt x="8916037" y="3829958"/>
                  <a:pt x="8916112" y="3828432"/>
                </a:cubicBezTo>
                <a:cubicBezTo>
                  <a:pt x="8916186" y="3826907"/>
                  <a:pt x="8916223" y="3825586"/>
                  <a:pt x="8916223" y="3824469"/>
                </a:cubicBezTo>
                <a:cubicBezTo>
                  <a:pt x="8916223" y="3807726"/>
                  <a:pt x="8912019" y="3794890"/>
                  <a:pt x="8903610" y="3785960"/>
                </a:cubicBezTo>
                <a:cubicBezTo>
                  <a:pt x="8895201" y="3777031"/>
                  <a:pt x="8883593" y="3772566"/>
                  <a:pt x="8868784" y="3772566"/>
                </a:cubicBezTo>
                <a:close/>
                <a:moveTo>
                  <a:pt x="8746187" y="3772566"/>
                </a:moveTo>
                <a:cubicBezTo>
                  <a:pt x="8736141" y="3772566"/>
                  <a:pt x="8727342" y="3774668"/>
                  <a:pt x="8719788" y="3778872"/>
                </a:cubicBezTo>
                <a:cubicBezTo>
                  <a:pt x="8712236" y="3783077"/>
                  <a:pt x="8706357" y="3789365"/>
                  <a:pt x="8702152" y="3797736"/>
                </a:cubicBezTo>
                <a:cubicBezTo>
                  <a:pt x="8697948" y="3806108"/>
                  <a:pt x="8695846" y="3816544"/>
                  <a:pt x="8695846" y="3829046"/>
                </a:cubicBezTo>
                <a:cubicBezTo>
                  <a:pt x="8695846" y="3841548"/>
                  <a:pt x="8697985" y="3851947"/>
                  <a:pt x="8702264" y="3860244"/>
                </a:cubicBezTo>
                <a:cubicBezTo>
                  <a:pt x="8706543" y="3868541"/>
                  <a:pt x="8712478" y="3874755"/>
                  <a:pt x="8720068" y="3878885"/>
                </a:cubicBezTo>
                <a:cubicBezTo>
                  <a:pt x="8727658" y="3883015"/>
                  <a:pt x="8736364" y="3885080"/>
                  <a:pt x="8746187" y="3885080"/>
                </a:cubicBezTo>
                <a:cubicBezTo>
                  <a:pt x="8754744" y="3885080"/>
                  <a:pt x="8762465" y="3883629"/>
                  <a:pt x="8769348" y="3880727"/>
                </a:cubicBezTo>
                <a:cubicBezTo>
                  <a:pt x="8776232" y="3877824"/>
                  <a:pt x="8781701" y="3873453"/>
                  <a:pt x="8785757" y="3867611"/>
                </a:cubicBezTo>
                <a:cubicBezTo>
                  <a:pt x="8789812" y="3861770"/>
                  <a:pt x="8791952" y="3854459"/>
                  <a:pt x="8792175" y="3845678"/>
                </a:cubicBezTo>
                <a:lnTo>
                  <a:pt x="8773758" y="3845678"/>
                </a:lnTo>
                <a:cubicBezTo>
                  <a:pt x="8773534" y="3853640"/>
                  <a:pt x="8770930" y="3859686"/>
                  <a:pt x="8765944" y="3863816"/>
                </a:cubicBezTo>
                <a:cubicBezTo>
                  <a:pt x="8760958" y="3867946"/>
                  <a:pt x="8754484" y="3870011"/>
                  <a:pt x="8746522" y="3870011"/>
                </a:cubicBezTo>
                <a:cubicBezTo>
                  <a:pt x="8739527" y="3870011"/>
                  <a:pt x="8733686" y="3868392"/>
                  <a:pt x="8728998" y="3865156"/>
                </a:cubicBezTo>
                <a:cubicBezTo>
                  <a:pt x="8724310" y="3861919"/>
                  <a:pt x="8720812" y="3857268"/>
                  <a:pt x="8718505" y="3851203"/>
                </a:cubicBezTo>
                <a:cubicBezTo>
                  <a:pt x="8716198" y="3845138"/>
                  <a:pt x="8715045" y="3837753"/>
                  <a:pt x="8715045" y="3829046"/>
                </a:cubicBezTo>
                <a:cubicBezTo>
                  <a:pt x="8715045" y="3815949"/>
                  <a:pt x="8717649" y="3805773"/>
                  <a:pt x="8722858" y="3798518"/>
                </a:cubicBezTo>
                <a:cubicBezTo>
                  <a:pt x="8728067" y="3791262"/>
                  <a:pt x="8735955" y="3787635"/>
                  <a:pt x="8746522" y="3787635"/>
                </a:cubicBezTo>
                <a:cubicBezTo>
                  <a:pt x="8754484" y="3787635"/>
                  <a:pt x="8760772" y="3789644"/>
                  <a:pt x="8765386" y="3793662"/>
                </a:cubicBezTo>
                <a:cubicBezTo>
                  <a:pt x="8770000" y="3797680"/>
                  <a:pt x="8772530" y="3803187"/>
                  <a:pt x="8772976" y="3810182"/>
                </a:cubicBezTo>
                <a:lnTo>
                  <a:pt x="8791394" y="3810182"/>
                </a:lnTo>
                <a:cubicBezTo>
                  <a:pt x="8791170" y="3801699"/>
                  <a:pt x="8789050" y="3794685"/>
                  <a:pt x="8785031" y="3789142"/>
                </a:cubicBezTo>
                <a:cubicBezTo>
                  <a:pt x="8781013" y="3783598"/>
                  <a:pt x="8775636" y="3779449"/>
                  <a:pt x="8768902" y="3776696"/>
                </a:cubicBezTo>
                <a:cubicBezTo>
                  <a:pt x="8762168" y="3773943"/>
                  <a:pt x="8754596" y="3772566"/>
                  <a:pt x="8746187" y="3772566"/>
                </a:cubicBezTo>
                <a:close/>
                <a:moveTo>
                  <a:pt x="8621804" y="3772566"/>
                </a:moveTo>
                <a:cubicBezTo>
                  <a:pt x="8613098" y="3772566"/>
                  <a:pt x="8605377" y="3773831"/>
                  <a:pt x="8598642" y="3776361"/>
                </a:cubicBezTo>
                <a:cubicBezTo>
                  <a:pt x="8591908" y="3778891"/>
                  <a:pt x="8586625" y="3782909"/>
                  <a:pt x="8582792" y="3788416"/>
                </a:cubicBezTo>
                <a:cubicBezTo>
                  <a:pt x="8578960" y="3793923"/>
                  <a:pt x="8577044" y="3801141"/>
                  <a:pt x="8577044" y="3810071"/>
                </a:cubicBezTo>
                <a:lnTo>
                  <a:pt x="8595127" y="3810071"/>
                </a:lnTo>
                <a:cubicBezTo>
                  <a:pt x="8595127" y="3801885"/>
                  <a:pt x="8597694" y="3795894"/>
                  <a:pt x="8602828" y="3792099"/>
                </a:cubicBezTo>
                <a:cubicBezTo>
                  <a:pt x="8607963" y="3788304"/>
                  <a:pt x="8614288" y="3786407"/>
                  <a:pt x="8621804" y="3786407"/>
                </a:cubicBezTo>
                <a:cubicBezTo>
                  <a:pt x="8628873" y="3786407"/>
                  <a:pt x="8634715" y="3788137"/>
                  <a:pt x="8639328" y="3791597"/>
                </a:cubicBezTo>
                <a:cubicBezTo>
                  <a:pt x="8643942" y="3795058"/>
                  <a:pt x="8646249" y="3801438"/>
                  <a:pt x="8646249" y="3810740"/>
                </a:cubicBezTo>
                <a:lnTo>
                  <a:pt x="8646249" y="3818330"/>
                </a:lnTo>
                <a:cubicBezTo>
                  <a:pt x="8631292" y="3818479"/>
                  <a:pt x="8618232" y="3819465"/>
                  <a:pt x="8607070" y="3821288"/>
                </a:cubicBezTo>
                <a:cubicBezTo>
                  <a:pt x="8595908" y="3823112"/>
                  <a:pt x="8587276" y="3826553"/>
                  <a:pt x="8581174" y="3831613"/>
                </a:cubicBezTo>
                <a:cubicBezTo>
                  <a:pt x="8575072" y="3836673"/>
                  <a:pt x="8572021" y="3844078"/>
                  <a:pt x="8572021" y="3853826"/>
                </a:cubicBezTo>
                <a:cubicBezTo>
                  <a:pt x="8572021" y="3860672"/>
                  <a:pt x="8573565" y="3866421"/>
                  <a:pt x="8576653" y="3871071"/>
                </a:cubicBezTo>
                <a:cubicBezTo>
                  <a:pt x="8579742" y="3875722"/>
                  <a:pt x="8583871" y="3879238"/>
                  <a:pt x="8589043" y="3881620"/>
                </a:cubicBezTo>
                <a:cubicBezTo>
                  <a:pt x="8594215" y="3884001"/>
                  <a:pt x="8599926" y="3885192"/>
                  <a:pt x="8606177" y="3885192"/>
                </a:cubicBezTo>
                <a:cubicBezTo>
                  <a:pt x="8614958" y="3885192"/>
                  <a:pt x="8622641" y="3883498"/>
                  <a:pt x="8629227" y="3880113"/>
                </a:cubicBezTo>
                <a:cubicBezTo>
                  <a:pt x="8635812" y="3876727"/>
                  <a:pt x="8641598" y="3872243"/>
                  <a:pt x="8646584" y="3866662"/>
                </a:cubicBezTo>
                <a:lnTo>
                  <a:pt x="8647365" y="3883182"/>
                </a:lnTo>
                <a:lnTo>
                  <a:pt x="8664778" y="3883182"/>
                </a:lnTo>
                <a:lnTo>
                  <a:pt x="8664778" y="3810517"/>
                </a:lnTo>
                <a:cubicBezTo>
                  <a:pt x="8664778" y="3802703"/>
                  <a:pt x="8663588" y="3796323"/>
                  <a:pt x="8661206" y="3791374"/>
                </a:cubicBezTo>
                <a:cubicBezTo>
                  <a:pt x="8658825" y="3786425"/>
                  <a:pt x="8655606" y="3782574"/>
                  <a:pt x="8651551" y="3779821"/>
                </a:cubicBezTo>
                <a:cubicBezTo>
                  <a:pt x="8647496" y="3777068"/>
                  <a:pt x="8642919" y="3775170"/>
                  <a:pt x="8637822" y="3774128"/>
                </a:cubicBezTo>
                <a:cubicBezTo>
                  <a:pt x="8632724" y="3773087"/>
                  <a:pt x="8627385" y="3772566"/>
                  <a:pt x="8621804" y="3772566"/>
                </a:cubicBezTo>
                <a:close/>
                <a:moveTo>
                  <a:pt x="8509364" y="3772566"/>
                </a:moveTo>
                <a:cubicBezTo>
                  <a:pt x="8501253" y="3772566"/>
                  <a:pt x="8494128" y="3774389"/>
                  <a:pt x="8487989" y="3778035"/>
                </a:cubicBezTo>
                <a:cubicBezTo>
                  <a:pt x="8481850" y="3781681"/>
                  <a:pt x="8476846" y="3786407"/>
                  <a:pt x="8472976" y="3792211"/>
                </a:cubicBezTo>
                <a:lnTo>
                  <a:pt x="8472418" y="3774463"/>
                </a:lnTo>
                <a:lnTo>
                  <a:pt x="8454335" y="3774463"/>
                </a:lnTo>
                <a:lnTo>
                  <a:pt x="8454335" y="3923143"/>
                </a:lnTo>
                <a:lnTo>
                  <a:pt x="8472864" y="3923143"/>
                </a:lnTo>
                <a:lnTo>
                  <a:pt x="8472864" y="3867890"/>
                </a:lnTo>
                <a:cubicBezTo>
                  <a:pt x="8476362" y="3873248"/>
                  <a:pt x="8481013" y="3877471"/>
                  <a:pt x="8486817" y="3880559"/>
                </a:cubicBezTo>
                <a:cubicBezTo>
                  <a:pt x="8492621" y="3883647"/>
                  <a:pt x="8499393" y="3885192"/>
                  <a:pt x="8507132" y="3885192"/>
                </a:cubicBezTo>
                <a:cubicBezTo>
                  <a:pt x="8516359" y="3885192"/>
                  <a:pt x="8524396" y="3883052"/>
                  <a:pt x="8531242" y="3878773"/>
                </a:cubicBezTo>
                <a:cubicBezTo>
                  <a:pt x="8538088" y="3874494"/>
                  <a:pt x="8543390" y="3868169"/>
                  <a:pt x="8547148" y="3859798"/>
                </a:cubicBezTo>
                <a:cubicBezTo>
                  <a:pt x="8550906" y="3851426"/>
                  <a:pt x="8552785" y="3841101"/>
                  <a:pt x="8552785" y="3828823"/>
                </a:cubicBezTo>
                <a:cubicBezTo>
                  <a:pt x="8552785" y="3816396"/>
                  <a:pt x="8551018" y="3806015"/>
                  <a:pt x="8547483" y="3797680"/>
                </a:cubicBezTo>
                <a:cubicBezTo>
                  <a:pt x="8543948" y="3789346"/>
                  <a:pt x="8538944" y="3783077"/>
                  <a:pt x="8532470" y="3778872"/>
                </a:cubicBezTo>
                <a:cubicBezTo>
                  <a:pt x="8525996" y="3774668"/>
                  <a:pt x="8518294" y="3772566"/>
                  <a:pt x="8509364" y="3772566"/>
                </a:cubicBezTo>
                <a:close/>
                <a:moveTo>
                  <a:pt x="8377316" y="3772566"/>
                </a:moveTo>
                <a:cubicBezTo>
                  <a:pt x="8371512" y="3772566"/>
                  <a:pt x="8366117" y="3773180"/>
                  <a:pt x="8361132" y="3774408"/>
                </a:cubicBezTo>
                <a:cubicBezTo>
                  <a:pt x="8356146" y="3775635"/>
                  <a:pt x="8351811" y="3777477"/>
                  <a:pt x="8348128" y="3779933"/>
                </a:cubicBezTo>
                <a:cubicBezTo>
                  <a:pt x="8344444" y="3782389"/>
                  <a:pt x="8341579" y="3785458"/>
                  <a:pt x="8339533" y="3789142"/>
                </a:cubicBezTo>
                <a:cubicBezTo>
                  <a:pt x="8337486" y="3792825"/>
                  <a:pt x="8336463" y="3797085"/>
                  <a:pt x="8336463" y="3801922"/>
                </a:cubicBezTo>
                <a:cubicBezTo>
                  <a:pt x="8336463" y="3808098"/>
                  <a:pt x="8337914" y="3813215"/>
                  <a:pt x="8340816" y="3817270"/>
                </a:cubicBezTo>
                <a:cubicBezTo>
                  <a:pt x="8343719" y="3821325"/>
                  <a:pt x="8348072" y="3824674"/>
                  <a:pt x="8353876" y="3827316"/>
                </a:cubicBezTo>
                <a:cubicBezTo>
                  <a:pt x="8359680" y="3829958"/>
                  <a:pt x="8366824" y="3832283"/>
                  <a:pt x="8375308" y="3834292"/>
                </a:cubicBezTo>
                <a:cubicBezTo>
                  <a:pt x="8385725" y="3836748"/>
                  <a:pt x="8392999" y="3839278"/>
                  <a:pt x="8397129" y="3841883"/>
                </a:cubicBezTo>
                <a:cubicBezTo>
                  <a:pt x="8401259" y="3844487"/>
                  <a:pt x="8403324" y="3848468"/>
                  <a:pt x="8403324" y="3853826"/>
                </a:cubicBezTo>
                <a:cubicBezTo>
                  <a:pt x="8403324" y="3860077"/>
                  <a:pt x="8401036" y="3864560"/>
                  <a:pt x="8396460" y="3867276"/>
                </a:cubicBezTo>
                <a:cubicBezTo>
                  <a:pt x="8391883" y="3869992"/>
                  <a:pt x="8386060" y="3871351"/>
                  <a:pt x="8378991" y="3871351"/>
                </a:cubicBezTo>
                <a:cubicBezTo>
                  <a:pt x="8371103" y="3871351"/>
                  <a:pt x="8364536" y="3869620"/>
                  <a:pt x="8359290" y="3866160"/>
                </a:cubicBezTo>
                <a:cubicBezTo>
                  <a:pt x="8354044" y="3862700"/>
                  <a:pt x="8351420" y="3856728"/>
                  <a:pt x="8351420" y="3848245"/>
                </a:cubicBezTo>
                <a:lnTo>
                  <a:pt x="8333450" y="3848245"/>
                </a:lnTo>
                <a:cubicBezTo>
                  <a:pt x="8333450" y="3854942"/>
                  <a:pt x="8334621" y="3860653"/>
                  <a:pt x="8336966" y="3865379"/>
                </a:cubicBezTo>
                <a:cubicBezTo>
                  <a:pt x="8339310" y="3870104"/>
                  <a:pt x="8342565" y="3873918"/>
                  <a:pt x="8346732" y="3876820"/>
                </a:cubicBezTo>
                <a:cubicBezTo>
                  <a:pt x="8350900" y="3879722"/>
                  <a:pt x="8355718" y="3881843"/>
                  <a:pt x="8361187" y="3883182"/>
                </a:cubicBezTo>
                <a:cubicBezTo>
                  <a:pt x="8366657" y="3884522"/>
                  <a:pt x="8372442" y="3885192"/>
                  <a:pt x="8378544" y="3885192"/>
                </a:cubicBezTo>
                <a:cubicBezTo>
                  <a:pt x="8384646" y="3885192"/>
                  <a:pt x="8390320" y="3884559"/>
                  <a:pt x="8395566" y="3883294"/>
                </a:cubicBezTo>
                <a:cubicBezTo>
                  <a:pt x="8400813" y="3882029"/>
                  <a:pt x="8405389" y="3880075"/>
                  <a:pt x="8409296" y="3877434"/>
                </a:cubicBezTo>
                <a:cubicBezTo>
                  <a:pt x="8413203" y="3874792"/>
                  <a:pt x="8416254" y="3871406"/>
                  <a:pt x="8418449" y="3867276"/>
                </a:cubicBezTo>
                <a:cubicBezTo>
                  <a:pt x="8420644" y="3863146"/>
                  <a:pt x="8421742" y="3858254"/>
                  <a:pt x="8421742" y="3852598"/>
                </a:cubicBezTo>
                <a:cubicBezTo>
                  <a:pt x="8421742" y="3846050"/>
                  <a:pt x="8420347" y="3840673"/>
                  <a:pt x="8417556" y="3836469"/>
                </a:cubicBezTo>
                <a:cubicBezTo>
                  <a:pt x="8414766" y="3832264"/>
                  <a:pt x="8410617" y="3828823"/>
                  <a:pt x="8405110" y="3826144"/>
                </a:cubicBezTo>
                <a:cubicBezTo>
                  <a:pt x="8399604" y="3823465"/>
                  <a:pt x="8392795" y="3821158"/>
                  <a:pt x="8384684" y="3819223"/>
                </a:cubicBezTo>
                <a:cubicBezTo>
                  <a:pt x="8377242" y="3817437"/>
                  <a:pt x="8371326" y="3815744"/>
                  <a:pt x="8366936" y="3814145"/>
                </a:cubicBezTo>
                <a:cubicBezTo>
                  <a:pt x="8362545" y="3812545"/>
                  <a:pt x="8359420" y="3810740"/>
                  <a:pt x="8357560" y="3808731"/>
                </a:cubicBezTo>
                <a:cubicBezTo>
                  <a:pt x="8355699" y="3806722"/>
                  <a:pt x="8354769" y="3804266"/>
                  <a:pt x="8354769" y="3801364"/>
                </a:cubicBezTo>
                <a:cubicBezTo>
                  <a:pt x="8354769" y="3796304"/>
                  <a:pt x="8356853" y="3792583"/>
                  <a:pt x="8361020" y="3790202"/>
                </a:cubicBezTo>
                <a:cubicBezTo>
                  <a:pt x="8365187" y="3787821"/>
                  <a:pt x="8370619" y="3786630"/>
                  <a:pt x="8377316" y="3786630"/>
                </a:cubicBezTo>
                <a:cubicBezTo>
                  <a:pt x="8383940" y="3786630"/>
                  <a:pt x="8389558" y="3788230"/>
                  <a:pt x="8394171" y="3791430"/>
                </a:cubicBezTo>
                <a:cubicBezTo>
                  <a:pt x="8398785" y="3794629"/>
                  <a:pt x="8401092" y="3800099"/>
                  <a:pt x="8401092" y="3807838"/>
                </a:cubicBezTo>
                <a:lnTo>
                  <a:pt x="8419174" y="3807838"/>
                </a:lnTo>
                <a:cubicBezTo>
                  <a:pt x="8419174" y="3801587"/>
                  <a:pt x="8418058" y="3796230"/>
                  <a:pt x="8415826" y="3791765"/>
                </a:cubicBezTo>
                <a:cubicBezTo>
                  <a:pt x="8413593" y="3787300"/>
                  <a:pt x="8410561" y="3783654"/>
                  <a:pt x="8406729" y="3780826"/>
                </a:cubicBezTo>
                <a:cubicBezTo>
                  <a:pt x="8402896" y="3777998"/>
                  <a:pt x="8398469" y="3775914"/>
                  <a:pt x="8393446" y="3774575"/>
                </a:cubicBezTo>
                <a:cubicBezTo>
                  <a:pt x="8388423" y="3773235"/>
                  <a:pt x="8383046" y="3772566"/>
                  <a:pt x="8377316" y="3772566"/>
                </a:cubicBezTo>
                <a:close/>
                <a:moveTo>
                  <a:pt x="8203262" y="3772566"/>
                </a:moveTo>
                <a:cubicBezTo>
                  <a:pt x="8193216" y="3772566"/>
                  <a:pt x="8184417" y="3774668"/>
                  <a:pt x="8176864" y="3778872"/>
                </a:cubicBezTo>
                <a:cubicBezTo>
                  <a:pt x="8169311" y="3783077"/>
                  <a:pt x="8163432" y="3789365"/>
                  <a:pt x="8159228" y="3797736"/>
                </a:cubicBezTo>
                <a:cubicBezTo>
                  <a:pt x="8155023" y="3806108"/>
                  <a:pt x="8152921" y="3816544"/>
                  <a:pt x="8152921" y="3829046"/>
                </a:cubicBezTo>
                <a:cubicBezTo>
                  <a:pt x="8152921" y="3841548"/>
                  <a:pt x="8155060" y="3851947"/>
                  <a:pt x="8159339" y="3860244"/>
                </a:cubicBezTo>
                <a:cubicBezTo>
                  <a:pt x="8163618" y="3868541"/>
                  <a:pt x="8169552" y="3874755"/>
                  <a:pt x="8177143" y="3878885"/>
                </a:cubicBezTo>
                <a:cubicBezTo>
                  <a:pt x="8184733" y="3883015"/>
                  <a:pt x="8193440" y="3885080"/>
                  <a:pt x="8203262" y="3885080"/>
                </a:cubicBezTo>
                <a:cubicBezTo>
                  <a:pt x="8211820" y="3885080"/>
                  <a:pt x="8219540" y="3883629"/>
                  <a:pt x="8226423" y="3880727"/>
                </a:cubicBezTo>
                <a:cubicBezTo>
                  <a:pt x="8233307" y="3877824"/>
                  <a:pt x="8238776" y="3873453"/>
                  <a:pt x="8242832" y="3867611"/>
                </a:cubicBezTo>
                <a:cubicBezTo>
                  <a:pt x="8246887" y="3861770"/>
                  <a:pt x="8249027" y="3854459"/>
                  <a:pt x="8249250" y="3845678"/>
                </a:cubicBezTo>
                <a:lnTo>
                  <a:pt x="8230832" y="3845678"/>
                </a:lnTo>
                <a:cubicBezTo>
                  <a:pt x="8230609" y="3853640"/>
                  <a:pt x="8228005" y="3859686"/>
                  <a:pt x="8223019" y="3863816"/>
                </a:cubicBezTo>
                <a:cubicBezTo>
                  <a:pt x="8218033" y="3867946"/>
                  <a:pt x="8211559" y="3870011"/>
                  <a:pt x="8203597" y="3870011"/>
                </a:cubicBezTo>
                <a:cubicBezTo>
                  <a:pt x="8196602" y="3870011"/>
                  <a:pt x="8190760" y="3868392"/>
                  <a:pt x="8186072" y="3865156"/>
                </a:cubicBezTo>
                <a:cubicBezTo>
                  <a:pt x="8181384" y="3861919"/>
                  <a:pt x="8177887" y="3857268"/>
                  <a:pt x="8175580" y="3851203"/>
                </a:cubicBezTo>
                <a:cubicBezTo>
                  <a:pt x="8173273" y="3845138"/>
                  <a:pt x="8172120" y="3837753"/>
                  <a:pt x="8172120" y="3829046"/>
                </a:cubicBezTo>
                <a:cubicBezTo>
                  <a:pt x="8172120" y="3815949"/>
                  <a:pt x="8174724" y="3805773"/>
                  <a:pt x="8179933" y="3798518"/>
                </a:cubicBezTo>
                <a:cubicBezTo>
                  <a:pt x="8185142" y="3791262"/>
                  <a:pt x="8193030" y="3787635"/>
                  <a:pt x="8203597" y="3787635"/>
                </a:cubicBezTo>
                <a:cubicBezTo>
                  <a:pt x="8211559" y="3787635"/>
                  <a:pt x="8217847" y="3789644"/>
                  <a:pt x="8222461" y="3793662"/>
                </a:cubicBezTo>
                <a:cubicBezTo>
                  <a:pt x="8227074" y="3797680"/>
                  <a:pt x="8229605" y="3803187"/>
                  <a:pt x="8230051" y="3810182"/>
                </a:cubicBezTo>
                <a:lnTo>
                  <a:pt x="8248468" y="3810182"/>
                </a:lnTo>
                <a:cubicBezTo>
                  <a:pt x="8248246" y="3801699"/>
                  <a:pt x="8246125" y="3794685"/>
                  <a:pt x="8242106" y="3789142"/>
                </a:cubicBezTo>
                <a:cubicBezTo>
                  <a:pt x="8238088" y="3783598"/>
                  <a:pt x="8232711" y="3779449"/>
                  <a:pt x="8225977" y="3776696"/>
                </a:cubicBezTo>
                <a:cubicBezTo>
                  <a:pt x="8219243" y="3773943"/>
                  <a:pt x="8211671" y="3772566"/>
                  <a:pt x="8203262" y="3772566"/>
                </a:cubicBezTo>
                <a:close/>
                <a:moveTo>
                  <a:pt x="7728314" y="3772566"/>
                </a:moveTo>
                <a:cubicBezTo>
                  <a:pt x="7720203" y="3772566"/>
                  <a:pt x="7713078" y="3774389"/>
                  <a:pt x="7706939" y="3778035"/>
                </a:cubicBezTo>
                <a:cubicBezTo>
                  <a:pt x="7700800" y="3781681"/>
                  <a:pt x="7695795" y="3786407"/>
                  <a:pt x="7691926" y="3792211"/>
                </a:cubicBezTo>
                <a:lnTo>
                  <a:pt x="7691368" y="3774463"/>
                </a:lnTo>
                <a:lnTo>
                  <a:pt x="7673285" y="3774463"/>
                </a:lnTo>
                <a:lnTo>
                  <a:pt x="7673285" y="3923143"/>
                </a:lnTo>
                <a:lnTo>
                  <a:pt x="7691814" y="3923143"/>
                </a:lnTo>
                <a:lnTo>
                  <a:pt x="7691814" y="3867890"/>
                </a:lnTo>
                <a:cubicBezTo>
                  <a:pt x="7695312" y="3873248"/>
                  <a:pt x="7699962" y="3877471"/>
                  <a:pt x="7705767" y="3880559"/>
                </a:cubicBezTo>
                <a:cubicBezTo>
                  <a:pt x="7711571" y="3883647"/>
                  <a:pt x="7718343" y="3885192"/>
                  <a:pt x="7726082" y="3885192"/>
                </a:cubicBezTo>
                <a:cubicBezTo>
                  <a:pt x="7735309" y="3885192"/>
                  <a:pt x="7743346" y="3883052"/>
                  <a:pt x="7750192" y="3878773"/>
                </a:cubicBezTo>
                <a:cubicBezTo>
                  <a:pt x="7757038" y="3874494"/>
                  <a:pt x="7762340" y="3868169"/>
                  <a:pt x="7766098" y="3859798"/>
                </a:cubicBezTo>
                <a:cubicBezTo>
                  <a:pt x="7769856" y="3851426"/>
                  <a:pt x="7771735" y="3841101"/>
                  <a:pt x="7771735" y="3828823"/>
                </a:cubicBezTo>
                <a:cubicBezTo>
                  <a:pt x="7771735" y="3816396"/>
                  <a:pt x="7769968" y="3806015"/>
                  <a:pt x="7766433" y="3797680"/>
                </a:cubicBezTo>
                <a:cubicBezTo>
                  <a:pt x="7762898" y="3789346"/>
                  <a:pt x="7757894" y="3783077"/>
                  <a:pt x="7751420" y="3778872"/>
                </a:cubicBezTo>
                <a:cubicBezTo>
                  <a:pt x="7744946" y="3774668"/>
                  <a:pt x="7737244" y="3772566"/>
                  <a:pt x="7728314" y="3772566"/>
                </a:cubicBezTo>
                <a:close/>
                <a:moveTo>
                  <a:pt x="7091442" y="3772566"/>
                </a:moveTo>
                <a:cubicBezTo>
                  <a:pt x="7085637" y="3772566"/>
                  <a:pt x="7080242" y="3773180"/>
                  <a:pt x="7075256" y="3774408"/>
                </a:cubicBezTo>
                <a:cubicBezTo>
                  <a:pt x="7070271" y="3775635"/>
                  <a:pt x="7065936" y="3777477"/>
                  <a:pt x="7062253" y="3779933"/>
                </a:cubicBezTo>
                <a:cubicBezTo>
                  <a:pt x="7058569" y="3782389"/>
                  <a:pt x="7055704" y="3785458"/>
                  <a:pt x="7053658" y="3789142"/>
                </a:cubicBezTo>
                <a:cubicBezTo>
                  <a:pt x="7051611" y="3792825"/>
                  <a:pt x="7050588" y="3797085"/>
                  <a:pt x="7050588" y="3801922"/>
                </a:cubicBezTo>
                <a:cubicBezTo>
                  <a:pt x="7050588" y="3808098"/>
                  <a:pt x="7052039" y="3813215"/>
                  <a:pt x="7054941" y="3817270"/>
                </a:cubicBezTo>
                <a:cubicBezTo>
                  <a:pt x="7057844" y="3821325"/>
                  <a:pt x="7062197" y="3824674"/>
                  <a:pt x="7068001" y="3827316"/>
                </a:cubicBezTo>
                <a:cubicBezTo>
                  <a:pt x="7073805" y="3829958"/>
                  <a:pt x="7080949" y="3832283"/>
                  <a:pt x="7089432" y="3834292"/>
                </a:cubicBezTo>
                <a:cubicBezTo>
                  <a:pt x="7099850" y="3836748"/>
                  <a:pt x="7107124" y="3839278"/>
                  <a:pt x="7111254" y="3841883"/>
                </a:cubicBezTo>
                <a:cubicBezTo>
                  <a:pt x="7115384" y="3844487"/>
                  <a:pt x="7117449" y="3848468"/>
                  <a:pt x="7117449" y="3853826"/>
                </a:cubicBezTo>
                <a:cubicBezTo>
                  <a:pt x="7117449" y="3860077"/>
                  <a:pt x="7115161" y="3864560"/>
                  <a:pt x="7110584" y="3867276"/>
                </a:cubicBezTo>
                <a:cubicBezTo>
                  <a:pt x="7106008" y="3869992"/>
                  <a:pt x="7100185" y="3871351"/>
                  <a:pt x="7093116" y="3871351"/>
                </a:cubicBezTo>
                <a:cubicBezTo>
                  <a:pt x="7085228" y="3871351"/>
                  <a:pt x="7078661" y="3869620"/>
                  <a:pt x="7073415" y="3866160"/>
                </a:cubicBezTo>
                <a:cubicBezTo>
                  <a:pt x="7068168" y="3862700"/>
                  <a:pt x="7065545" y="3856728"/>
                  <a:pt x="7065545" y="3848245"/>
                </a:cubicBezTo>
                <a:lnTo>
                  <a:pt x="7047574" y="3848245"/>
                </a:lnTo>
                <a:cubicBezTo>
                  <a:pt x="7047574" y="3854942"/>
                  <a:pt x="7048746" y="3860653"/>
                  <a:pt x="7051090" y="3865379"/>
                </a:cubicBezTo>
                <a:cubicBezTo>
                  <a:pt x="7053434" y="3870104"/>
                  <a:pt x="7056690" y="3873918"/>
                  <a:pt x="7060857" y="3876820"/>
                </a:cubicBezTo>
                <a:cubicBezTo>
                  <a:pt x="7065024" y="3879722"/>
                  <a:pt x="7069843" y="3881843"/>
                  <a:pt x="7075312" y="3883182"/>
                </a:cubicBezTo>
                <a:cubicBezTo>
                  <a:pt x="7080782" y="3884522"/>
                  <a:pt x="7086567" y="3885192"/>
                  <a:pt x="7092669" y="3885192"/>
                </a:cubicBezTo>
                <a:cubicBezTo>
                  <a:pt x="7098771" y="3885192"/>
                  <a:pt x="7104445" y="3884559"/>
                  <a:pt x="7109692" y="3883294"/>
                </a:cubicBezTo>
                <a:cubicBezTo>
                  <a:pt x="7114938" y="3882029"/>
                  <a:pt x="7119514" y="3880075"/>
                  <a:pt x="7123421" y="3877434"/>
                </a:cubicBezTo>
                <a:cubicBezTo>
                  <a:pt x="7127328" y="3874792"/>
                  <a:pt x="7130379" y="3871406"/>
                  <a:pt x="7132574" y="3867276"/>
                </a:cubicBezTo>
                <a:cubicBezTo>
                  <a:pt x="7134769" y="3863146"/>
                  <a:pt x="7135867" y="3858254"/>
                  <a:pt x="7135867" y="3852598"/>
                </a:cubicBezTo>
                <a:cubicBezTo>
                  <a:pt x="7135867" y="3846050"/>
                  <a:pt x="7134471" y="3840673"/>
                  <a:pt x="7131681" y="3836469"/>
                </a:cubicBezTo>
                <a:cubicBezTo>
                  <a:pt x="7128890" y="3832264"/>
                  <a:pt x="7124742" y="3828823"/>
                  <a:pt x="7119235" y="3826144"/>
                </a:cubicBezTo>
                <a:cubicBezTo>
                  <a:pt x="7113728" y="3823465"/>
                  <a:pt x="7106920" y="3821158"/>
                  <a:pt x="7098808" y="3819223"/>
                </a:cubicBezTo>
                <a:cubicBezTo>
                  <a:pt x="7091367" y="3817437"/>
                  <a:pt x="7085451" y="3815744"/>
                  <a:pt x="7081061" y="3814145"/>
                </a:cubicBezTo>
                <a:cubicBezTo>
                  <a:pt x="7076670" y="3812545"/>
                  <a:pt x="7073545" y="3810740"/>
                  <a:pt x="7071685" y="3808731"/>
                </a:cubicBezTo>
                <a:cubicBezTo>
                  <a:pt x="7069824" y="3806722"/>
                  <a:pt x="7068894" y="3804266"/>
                  <a:pt x="7068894" y="3801364"/>
                </a:cubicBezTo>
                <a:cubicBezTo>
                  <a:pt x="7068894" y="3796304"/>
                  <a:pt x="7070978" y="3792583"/>
                  <a:pt x="7075145" y="3790202"/>
                </a:cubicBezTo>
                <a:cubicBezTo>
                  <a:pt x="7079312" y="3787821"/>
                  <a:pt x="7084744" y="3786630"/>
                  <a:pt x="7091442" y="3786630"/>
                </a:cubicBezTo>
                <a:cubicBezTo>
                  <a:pt x="7098064" y="3786630"/>
                  <a:pt x="7103683" y="3788230"/>
                  <a:pt x="7108296" y="3791430"/>
                </a:cubicBezTo>
                <a:cubicBezTo>
                  <a:pt x="7112910" y="3794629"/>
                  <a:pt x="7115217" y="3800099"/>
                  <a:pt x="7115217" y="3807838"/>
                </a:cubicBezTo>
                <a:lnTo>
                  <a:pt x="7133299" y="3807838"/>
                </a:lnTo>
                <a:cubicBezTo>
                  <a:pt x="7133299" y="3801587"/>
                  <a:pt x="7132183" y="3796230"/>
                  <a:pt x="7129951" y="3791765"/>
                </a:cubicBezTo>
                <a:cubicBezTo>
                  <a:pt x="7127718" y="3787300"/>
                  <a:pt x="7124686" y="3783654"/>
                  <a:pt x="7120854" y="3780826"/>
                </a:cubicBezTo>
                <a:cubicBezTo>
                  <a:pt x="7117021" y="3777998"/>
                  <a:pt x="7112594" y="3775914"/>
                  <a:pt x="7107571" y="3774575"/>
                </a:cubicBezTo>
                <a:cubicBezTo>
                  <a:pt x="7102548" y="3773235"/>
                  <a:pt x="7097171" y="3772566"/>
                  <a:pt x="7091442" y="3772566"/>
                </a:cubicBezTo>
                <a:close/>
                <a:moveTo>
                  <a:pt x="6850154" y="3772566"/>
                </a:moveTo>
                <a:cubicBezTo>
                  <a:pt x="6841448" y="3772566"/>
                  <a:pt x="6833727" y="3773831"/>
                  <a:pt x="6826993" y="3776361"/>
                </a:cubicBezTo>
                <a:cubicBezTo>
                  <a:pt x="6820258" y="3778891"/>
                  <a:pt x="6814975" y="3782909"/>
                  <a:pt x="6811142" y="3788416"/>
                </a:cubicBezTo>
                <a:cubicBezTo>
                  <a:pt x="6807310" y="3793923"/>
                  <a:pt x="6805394" y="3801141"/>
                  <a:pt x="6805394" y="3810071"/>
                </a:cubicBezTo>
                <a:lnTo>
                  <a:pt x="6823476" y="3810071"/>
                </a:lnTo>
                <a:cubicBezTo>
                  <a:pt x="6823476" y="3801885"/>
                  <a:pt x="6826044" y="3795894"/>
                  <a:pt x="6831178" y="3792099"/>
                </a:cubicBezTo>
                <a:cubicBezTo>
                  <a:pt x="6836313" y="3788304"/>
                  <a:pt x="6842638" y="3786407"/>
                  <a:pt x="6850154" y="3786407"/>
                </a:cubicBezTo>
                <a:cubicBezTo>
                  <a:pt x="6857223" y="3786407"/>
                  <a:pt x="6863065" y="3788137"/>
                  <a:pt x="6867678" y="3791597"/>
                </a:cubicBezTo>
                <a:cubicBezTo>
                  <a:pt x="6872292" y="3795058"/>
                  <a:pt x="6874599" y="3801438"/>
                  <a:pt x="6874599" y="3810740"/>
                </a:cubicBezTo>
                <a:lnTo>
                  <a:pt x="6874599" y="3818330"/>
                </a:lnTo>
                <a:cubicBezTo>
                  <a:pt x="6859642" y="3818479"/>
                  <a:pt x="6846582" y="3819465"/>
                  <a:pt x="6835420" y="3821288"/>
                </a:cubicBezTo>
                <a:cubicBezTo>
                  <a:pt x="6824258" y="3823112"/>
                  <a:pt x="6815626" y="3826553"/>
                  <a:pt x="6809524" y="3831613"/>
                </a:cubicBezTo>
                <a:cubicBezTo>
                  <a:pt x="6803422" y="3836673"/>
                  <a:pt x="6800371" y="3844078"/>
                  <a:pt x="6800371" y="3853826"/>
                </a:cubicBezTo>
                <a:cubicBezTo>
                  <a:pt x="6800371" y="3860672"/>
                  <a:pt x="6801915" y="3866421"/>
                  <a:pt x="6805003" y="3871071"/>
                </a:cubicBezTo>
                <a:cubicBezTo>
                  <a:pt x="6808091" y="3875722"/>
                  <a:pt x="6812221" y="3879238"/>
                  <a:pt x="6817393" y="3881620"/>
                </a:cubicBezTo>
                <a:cubicBezTo>
                  <a:pt x="6822565" y="3884001"/>
                  <a:pt x="6828276" y="3885192"/>
                  <a:pt x="6834527" y="3885192"/>
                </a:cubicBezTo>
                <a:cubicBezTo>
                  <a:pt x="6843308" y="3885192"/>
                  <a:pt x="6850991" y="3883498"/>
                  <a:pt x="6857577" y="3880113"/>
                </a:cubicBezTo>
                <a:cubicBezTo>
                  <a:pt x="6864162" y="3876727"/>
                  <a:pt x="6869948" y="3872243"/>
                  <a:pt x="6874934" y="3866662"/>
                </a:cubicBezTo>
                <a:lnTo>
                  <a:pt x="6875715" y="3883182"/>
                </a:lnTo>
                <a:lnTo>
                  <a:pt x="6893128" y="3883182"/>
                </a:lnTo>
                <a:lnTo>
                  <a:pt x="6893128" y="3810517"/>
                </a:lnTo>
                <a:cubicBezTo>
                  <a:pt x="6893128" y="3802703"/>
                  <a:pt x="6891937" y="3796323"/>
                  <a:pt x="6889556" y="3791374"/>
                </a:cubicBezTo>
                <a:cubicBezTo>
                  <a:pt x="6887175" y="3786425"/>
                  <a:pt x="6883957" y="3782574"/>
                  <a:pt x="6879901" y="3779821"/>
                </a:cubicBezTo>
                <a:cubicBezTo>
                  <a:pt x="6875845" y="3777068"/>
                  <a:pt x="6871269" y="3775170"/>
                  <a:pt x="6866172" y="3774128"/>
                </a:cubicBezTo>
                <a:cubicBezTo>
                  <a:pt x="6861074" y="3773087"/>
                  <a:pt x="6855735" y="3772566"/>
                  <a:pt x="6850154" y="3772566"/>
                </a:cubicBezTo>
                <a:close/>
                <a:moveTo>
                  <a:pt x="9403747" y="3772342"/>
                </a:moveTo>
                <a:cubicBezTo>
                  <a:pt x="9393106" y="3772342"/>
                  <a:pt x="9383990" y="3774612"/>
                  <a:pt x="9376400" y="3779151"/>
                </a:cubicBezTo>
                <a:cubicBezTo>
                  <a:pt x="9368810" y="3783691"/>
                  <a:pt x="9363024" y="3790183"/>
                  <a:pt x="9359042" y="3798629"/>
                </a:cubicBezTo>
                <a:cubicBezTo>
                  <a:pt x="9355062" y="3807075"/>
                  <a:pt x="9353071" y="3817214"/>
                  <a:pt x="9353071" y="3829046"/>
                </a:cubicBezTo>
                <a:cubicBezTo>
                  <a:pt x="9353071" y="3840580"/>
                  <a:pt x="9355062" y="3850533"/>
                  <a:pt x="9359042" y="3858905"/>
                </a:cubicBezTo>
                <a:cubicBezTo>
                  <a:pt x="9363024" y="3867276"/>
                  <a:pt x="9368810" y="3873713"/>
                  <a:pt x="9376400" y="3878215"/>
                </a:cubicBezTo>
                <a:cubicBezTo>
                  <a:pt x="9383990" y="3882717"/>
                  <a:pt x="9393106" y="3884968"/>
                  <a:pt x="9403747" y="3884968"/>
                </a:cubicBezTo>
                <a:cubicBezTo>
                  <a:pt x="9414611" y="3884968"/>
                  <a:pt x="9423894" y="3882717"/>
                  <a:pt x="9431596" y="3878215"/>
                </a:cubicBezTo>
                <a:cubicBezTo>
                  <a:pt x="9439298" y="3873713"/>
                  <a:pt x="9445214" y="3867276"/>
                  <a:pt x="9449344" y="3858905"/>
                </a:cubicBezTo>
                <a:cubicBezTo>
                  <a:pt x="9453474" y="3850533"/>
                  <a:pt x="9455539" y="3840580"/>
                  <a:pt x="9455539" y="3829046"/>
                </a:cubicBezTo>
                <a:cubicBezTo>
                  <a:pt x="9455539" y="3817214"/>
                  <a:pt x="9453474" y="3807075"/>
                  <a:pt x="9449344" y="3798629"/>
                </a:cubicBezTo>
                <a:cubicBezTo>
                  <a:pt x="9445214" y="3790183"/>
                  <a:pt x="9439298" y="3783691"/>
                  <a:pt x="9431596" y="3779151"/>
                </a:cubicBezTo>
                <a:cubicBezTo>
                  <a:pt x="9423894" y="3774612"/>
                  <a:pt x="9414611" y="3772342"/>
                  <a:pt x="9403747" y="3772342"/>
                </a:cubicBezTo>
                <a:close/>
                <a:moveTo>
                  <a:pt x="7279672" y="3772342"/>
                </a:moveTo>
                <a:cubicBezTo>
                  <a:pt x="7269031" y="3772342"/>
                  <a:pt x="7259915" y="3774612"/>
                  <a:pt x="7252325" y="3779151"/>
                </a:cubicBezTo>
                <a:cubicBezTo>
                  <a:pt x="7244734" y="3783691"/>
                  <a:pt x="7238949" y="3790183"/>
                  <a:pt x="7234968" y="3798629"/>
                </a:cubicBezTo>
                <a:cubicBezTo>
                  <a:pt x="7230986" y="3807075"/>
                  <a:pt x="7228996" y="3817214"/>
                  <a:pt x="7228996" y="3829046"/>
                </a:cubicBezTo>
                <a:cubicBezTo>
                  <a:pt x="7228996" y="3840580"/>
                  <a:pt x="7230986" y="3850533"/>
                  <a:pt x="7234968" y="3858905"/>
                </a:cubicBezTo>
                <a:cubicBezTo>
                  <a:pt x="7238949" y="3867276"/>
                  <a:pt x="7244734" y="3873713"/>
                  <a:pt x="7252325" y="3878215"/>
                </a:cubicBezTo>
                <a:cubicBezTo>
                  <a:pt x="7259915" y="3882717"/>
                  <a:pt x="7269031" y="3884968"/>
                  <a:pt x="7279672" y="3884968"/>
                </a:cubicBezTo>
                <a:cubicBezTo>
                  <a:pt x="7290536" y="3884968"/>
                  <a:pt x="7299820" y="3882717"/>
                  <a:pt x="7307521" y="3878215"/>
                </a:cubicBezTo>
                <a:cubicBezTo>
                  <a:pt x="7315223" y="3873713"/>
                  <a:pt x="7321139" y="3867276"/>
                  <a:pt x="7325269" y="3858905"/>
                </a:cubicBezTo>
                <a:cubicBezTo>
                  <a:pt x="7329399" y="3850533"/>
                  <a:pt x="7331464" y="3840580"/>
                  <a:pt x="7331464" y="3829046"/>
                </a:cubicBezTo>
                <a:cubicBezTo>
                  <a:pt x="7331464" y="3817214"/>
                  <a:pt x="7329399" y="3807075"/>
                  <a:pt x="7325269" y="3798629"/>
                </a:cubicBezTo>
                <a:cubicBezTo>
                  <a:pt x="7321139" y="3790183"/>
                  <a:pt x="7315223" y="3783691"/>
                  <a:pt x="7307521" y="3779151"/>
                </a:cubicBezTo>
                <a:cubicBezTo>
                  <a:pt x="7299820" y="3774612"/>
                  <a:pt x="7290536" y="3772342"/>
                  <a:pt x="7279672" y="3772342"/>
                </a:cubicBezTo>
                <a:close/>
                <a:moveTo>
                  <a:pt x="11067980" y="3749572"/>
                </a:moveTo>
                <a:lnTo>
                  <a:pt x="11067980" y="3774463"/>
                </a:lnTo>
                <a:lnTo>
                  <a:pt x="11049786" y="3774463"/>
                </a:lnTo>
                <a:lnTo>
                  <a:pt x="11049786" y="3789532"/>
                </a:lnTo>
                <a:lnTo>
                  <a:pt x="11067980" y="3789532"/>
                </a:lnTo>
                <a:lnTo>
                  <a:pt x="11067980" y="3848022"/>
                </a:lnTo>
                <a:cubicBezTo>
                  <a:pt x="11067980" y="3855389"/>
                  <a:pt x="11068854" y="3861695"/>
                  <a:pt x="11070604" y="3866941"/>
                </a:cubicBezTo>
                <a:cubicBezTo>
                  <a:pt x="11072352" y="3872188"/>
                  <a:pt x="11075570" y="3876206"/>
                  <a:pt x="11080258" y="3878997"/>
                </a:cubicBezTo>
                <a:cubicBezTo>
                  <a:pt x="11084946" y="3881787"/>
                  <a:pt x="11091682" y="3883182"/>
                  <a:pt x="11100462" y="3883182"/>
                </a:cubicBezTo>
                <a:lnTo>
                  <a:pt x="11113522" y="3883182"/>
                </a:lnTo>
                <a:lnTo>
                  <a:pt x="11113522" y="3868113"/>
                </a:lnTo>
                <a:lnTo>
                  <a:pt x="11101690" y="3868113"/>
                </a:lnTo>
                <a:cubicBezTo>
                  <a:pt x="11095066" y="3868113"/>
                  <a:pt x="11090882" y="3866309"/>
                  <a:pt x="11089132" y="3862700"/>
                </a:cubicBezTo>
                <a:cubicBezTo>
                  <a:pt x="11087384" y="3859091"/>
                  <a:pt x="11086510" y="3853900"/>
                  <a:pt x="11086510" y="3847129"/>
                </a:cubicBezTo>
                <a:lnTo>
                  <a:pt x="11086510" y="3789532"/>
                </a:lnTo>
                <a:lnTo>
                  <a:pt x="11113298" y="3789532"/>
                </a:lnTo>
                <a:lnTo>
                  <a:pt x="11113298" y="3774463"/>
                </a:lnTo>
                <a:lnTo>
                  <a:pt x="11086510" y="3774463"/>
                </a:lnTo>
                <a:lnTo>
                  <a:pt x="11086510" y="3749572"/>
                </a:lnTo>
                <a:close/>
                <a:moveTo>
                  <a:pt x="10391706" y="3749572"/>
                </a:moveTo>
                <a:lnTo>
                  <a:pt x="10391706" y="3774463"/>
                </a:lnTo>
                <a:lnTo>
                  <a:pt x="10373510" y="3774463"/>
                </a:lnTo>
                <a:lnTo>
                  <a:pt x="10373510" y="3789532"/>
                </a:lnTo>
                <a:lnTo>
                  <a:pt x="10391706" y="3789532"/>
                </a:lnTo>
                <a:lnTo>
                  <a:pt x="10391706" y="3848022"/>
                </a:lnTo>
                <a:cubicBezTo>
                  <a:pt x="10391706" y="3855389"/>
                  <a:pt x="10392580" y="3861695"/>
                  <a:pt x="10394328" y="3866941"/>
                </a:cubicBezTo>
                <a:cubicBezTo>
                  <a:pt x="10396078" y="3872188"/>
                  <a:pt x="10399296" y="3876206"/>
                  <a:pt x="10403984" y="3878997"/>
                </a:cubicBezTo>
                <a:cubicBezTo>
                  <a:pt x="10408672" y="3881787"/>
                  <a:pt x="10415406" y="3883182"/>
                  <a:pt x="10424186" y="3883182"/>
                </a:cubicBezTo>
                <a:lnTo>
                  <a:pt x="10437246" y="3883182"/>
                </a:lnTo>
                <a:lnTo>
                  <a:pt x="10437246" y="3868113"/>
                </a:lnTo>
                <a:lnTo>
                  <a:pt x="10425414" y="3868113"/>
                </a:lnTo>
                <a:cubicBezTo>
                  <a:pt x="10418792" y="3868113"/>
                  <a:pt x="10414606" y="3866309"/>
                  <a:pt x="10412858" y="3862700"/>
                </a:cubicBezTo>
                <a:cubicBezTo>
                  <a:pt x="10411108" y="3859091"/>
                  <a:pt x="10410234" y="3853900"/>
                  <a:pt x="10410234" y="3847129"/>
                </a:cubicBezTo>
                <a:lnTo>
                  <a:pt x="10410234" y="3789532"/>
                </a:lnTo>
                <a:lnTo>
                  <a:pt x="10437024" y="3789532"/>
                </a:lnTo>
                <a:lnTo>
                  <a:pt x="10437024" y="3774463"/>
                </a:lnTo>
                <a:lnTo>
                  <a:pt x="10410234" y="3774463"/>
                </a:lnTo>
                <a:lnTo>
                  <a:pt x="10410234" y="3749572"/>
                </a:lnTo>
                <a:close/>
                <a:moveTo>
                  <a:pt x="9286805" y="3749572"/>
                </a:moveTo>
                <a:lnTo>
                  <a:pt x="9286805" y="3774463"/>
                </a:lnTo>
                <a:lnTo>
                  <a:pt x="9268611" y="3774463"/>
                </a:lnTo>
                <a:lnTo>
                  <a:pt x="9268611" y="3789532"/>
                </a:lnTo>
                <a:lnTo>
                  <a:pt x="9286805" y="3789532"/>
                </a:lnTo>
                <a:lnTo>
                  <a:pt x="9286805" y="3848022"/>
                </a:lnTo>
                <a:cubicBezTo>
                  <a:pt x="9286805" y="3855389"/>
                  <a:pt x="9287680" y="3861695"/>
                  <a:pt x="9289428" y="3866941"/>
                </a:cubicBezTo>
                <a:cubicBezTo>
                  <a:pt x="9291177" y="3872188"/>
                  <a:pt x="9294396" y="3876206"/>
                  <a:pt x="9299084" y="3878997"/>
                </a:cubicBezTo>
                <a:cubicBezTo>
                  <a:pt x="9303772" y="3881787"/>
                  <a:pt x="9310506" y="3883182"/>
                  <a:pt x="9319287" y="3883182"/>
                </a:cubicBezTo>
                <a:lnTo>
                  <a:pt x="9332346" y="3883182"/>
                </a:lnTo>
                <a:lnTo>
                  <a:pt x="9332346" y="3868113"/>
                </a:lnTo>
                <a:lnTo>
                  <a:pt x="9320515" y="3868113"/>
                </a:lnTo>
                <a:cubicBezTo>
                  <a:pt x="9313892" y="3868113"/>
                  <a:pt x="9309706" y="3866309"/>
                  <a:pt x="9307957" y="3862700"/>
                </a:cubicBezTo>
                <a:cubicBezTo>
                  <a:pt x="9306209" y="3859091"/>
                  <a:pt x="9305334" y="3853900"/>
                  <a:pt x="9305334" y="3847129"/>
                </a:cubicBezTo>
                <a:lnTo>
                  <a:pt x="9305334" y="3789532"/>
                </a:lnTo>
                <a:lnTo>
                  <a:pt x="9332123" y="3789532"/>
                </a:lnTo>
                <a:lnTo>
                  <a:pt x="9332123" y="3774463"/>
                </a:lnTo>
                <a:lnTo>
                  <a:pt x="9305334" y="3774463"/>
                </a:lnTo>
                <a:lnTo>
                  <a:pt x="9305334" y="3749572"/>
                </a:lnTo>
                <a:close/>
                <a:moveTo>
                  <a:pt x="6667430" y="3749572"/>
                </a:moveTo>
                <a:lnTo>
                  <a:pt x="6667430" y="3774463"/>
                </a:lnTo>
                <a:lnTo>
                  <a:pt x="6649236" y="3774463"/>
                </a:lnTo>
                <a:lnTo>
                  <a:pt x="6649236" y="3789532"/>
                </a:lnTo>
                <a:lnTo>
                  <a:pt x="6667430" y="3789532"/>
                </a:lnTo>
                <a:lnTo>
                  <a:pt x="6667430" y="3848022"/>
                </a:lnTo>
                <a:cubicBezTo>
                  <a:pt x="6667430" y="3855389"/>
                  <a:pt x="6668305" y="3861695"/>
                  <a:pt x="6670053" y="3866941"/>
                </a:cubicBezTo>
                <a:cubicBezTo>
                  <a:pt x="6671802" y="3872188"/>
                  <a:pt x="6675020" y="3876206"/>
                  <a:pt x="6679708" y="3878997"/>
                </a:cubicBezTo>
                <a:cubicBezTo>
                  <a:pt x="6684397" y="3881787"/>
                  <a:pt x="6691131" y="3883182"/>
                  <a:pt x="6699912" y="3883182"/>
                </a:cubicBezTo>
                <a:lnTo>
                  <a:pt x="6712972" y="3883182"/>
                </a:lnTo>
                <a:lnTo>
                  <a:pt x="6712972" y="3868113"/>
                </a:lnTo>
                <a:lnTo>
                  <a:pt x="6701140" y="3868113"/>
                </a:lnTo>
                <a:cubicBezTo>
                  <a:pt x="6694517" y="3868113"/>
                  <a:pt x="6690331" y="3866309"/>
                  <a:pt x="6688582" y="3862700"/>
                </a:cubicBezTo>
                <a:cubicBezTo>
                  <a:pt x="6686834" y="3859091"/>
                  <a:pt x="6685959" y="3853900"/>
                  <a:pt x="6685959" y="3847129"/>
                </a:cubicBezTo>
                <a:lnTo>
                  <a:pt x="6685959" y="3789532"/>
                </a:lnTo>
                <a:lnTo>
                  <a:pt x="6712748" y="3789532"/>
                </a:lnTo>
                <a:lnTo>
                  <a:pt x="6712748" y="3774463"/>
                </a:lnTo>
                <a:lnTo>
                  <a:pt x="6685959" y="3774463"/>
                </a:lnTo>
                <a:lnTo>
                  <a:pt x="6685959" y="3749572"/>
                </a:lnTo>
                <a:close/>
                <a:moveTo>
                  <a:pt x="11140386" y="3732940"/>
                </a:moveTo>
                <a:lnTo>
                  <a:pt x="11140386" y="3883182"/>
                </a:lnTo>
                <a:lnTo>
                  <a:pt x="11159026" y="3883182"/>
                </a:lnTo>
                <a:lnTo>
                  <a:pt x="11159026" y="3806164"/>
                </a:lnTo>
                <a:cubicBezTo>
                  <a:pt x="11162374" y="3801773"/>
                  <a:pt x="11166802" y="3797736"/>
                  <a:pt x="11172308" y="3794053"/>
                </a:cubicBezTo>
                <a:cubicBezTo>
                  <a:pt x="11177816" y="3790369"/>
                  <a:pt x="11184624" y="3788528"/>
                  <a:pt x="11192736" y="3788528"/>
                </a:cubicBezTo>
                <a:cubicBezTo>
                  <a:pt x="11198168" y="3788528"/>
                  <a:pt x="11202334" y="3789700"/>
                  <a:pt x="11205238" y="3792044"/>
                </a:cubicBezTo>
                <a:cubicBezTo>
                  <a:pt x="11208138" y="3794388"/>
                  <a:pt x="11210130" y="3797606"/>
                  <a:pt x="11211208" y="3801699"/>
                </a:cubicBezTo>
                <a:cubicBezTo>
                  <a:pt x="11212288" y="3805792"/>
                  <a:pt x="11212826" y="3810443"/>
                  <a:pt x="11212826" y="3815651"/>
                </a:cubicBezTo>
                <a:lnTo>
                  <a:pt x="11212826" y="3883182"/>
                </a:lnTo>
                <a:lnTo>
                  <a:pt x="11231468" y="3883182"/>
                </a:lnTo>
                <a:lnTo>
                  <a:pt x="11231468" y="3813084"/>
                </a:lnTo>
                <a:cubicBezTo>
                  <a:pt x="11231468" y="3800285"/>
                  <a:pt x="11228808" y="3790388"/>
                  <a:pt x="11223486" y="3783393"/>
                </a:cubicBezTo>
                <a:cubicBezTo>
                  <a:pt x="11218166" y="3776398"/>
                  <a:pt x="11209404" y="3772901"/>
                  <a:pt x="11197200" y="3772901"/>
                </a:cubicBezTo>
                <a:cubicBezTo>
                  <a:pt x="11187526" y="3772901"/>
                  <a:pt x="11179564" y="3774854"/>
                  <a:pt x="11173314" y="3778761"/>
                </a:cubicBezTo>
                <a:cubicBezTo>
                  <a:pt x="11167062" y="3782667"/>
                  <a:pt x="11162262" y="3786816"/>
                  <a:pt x="11158914" y="3791206"/>
                </a:cubicBezTo>
                <a:lnTo>
                  <a:pt x="11158914" y="3732940"/>
                </a:lnTo>
                <a:close/>
                <a:moveTo>
                  <a:pt x="11005806" y="3732940"/>
                </a:moveTo>
                <a:lnTo>
                  <a:pt x="11005806" y="3848022"/>
                </a:lnTo>
                <a:cubicBezTo>
                  <a:pt x="11005806" y="3855389"/>
                  <a:pt x="11006662" y="3861695"/>
                  <a:pt x="11008374" y="3866941"/>
                </a:cubicBezTo>
                <a:cubicBezTo>
                  <a:pt x="11010086" y="3872188"/>
                  <a:pt x="11013286" y="3876206"/>
                  <a:pt x="11017974" y="3878997"/>
                </a:cubicBezTo>
                <a:cubicBezTo>
                  <a:pt x="11022662" y="3881787"/>
                  <a:pt x="11029434" y="3883182"/>
                  <a:pt x="11038290" y="3883182"/>
                </a:cubicBezTo>
                <a:lnTo>
                  <a:pt x="11044540" y="3883182"/>
                </a:lnTo>
                <a:lnTo>
                  <a:pt x="11044540" y="3868002"/>
                </a:lnTo>
                <a:lnTo>
                  <a:pt x="11039518" y="3868002"/>
                </a:lnTo>
                <a:cubicBezTo>
                  <a:pt x="11032894" y="3868002"/>
                  <a:pt x="11028708" y="3866216"/>
                  <a:pt x="11026960" y="3862644"/>
                </a:cubicBezTo>
                <a:cubicBezTo>
                  <a:pt x="11025210" y="3859072"/>
                  <a:pt x="11024336" y="3853900"/>
                  <a:pt x="11024336" y="3847129"/>
                </a:cubicBezTo>
                <a:lnTo>
                  <a:pt x="11024336" y="3732940"/>
                </a:lnTo>
                <a:close/>
                <a:moveTo>
                  <a:pt x="10635560" y="3732940"/>
                </a:moveTo>
                <a:lnTo>
                  <a:pt x="10635560" y="3883182"/>
                </a:lnTo>
                <a:lnTo>
                  <a:pt x="10654200" y="3883182"/>
                </a:lnTo>
                <a:lnTo>
                  <a:pt x="10654200" y="3806164"/>
                </a:lnTo>
                <a:cubicBezTo>
                  <a:pt x="10657550" y="3801773"/>
                  <a:pt x="10661978" y="3797736"/>
                  <a:pt x="10667484" y="3794053"/>
                </a:cubicBezTo>
                <a:cubicBezTo>
                  <a:pt x="10672990" y="3790369"/>
                  <a:pt x="10679800" y="3788528"/>
                  <a:pt x="10687910" y="3788528"/>
                </a:cubicBezTo>
                <a:cubicBezTo>
                  <a:pt x="10693342" y="3788528"/>
                  <a:pt x="10697510" y="3789700"/>
                  <a:pt x="10700412" y="3792044"/>
                </a:cubicBezTo>
                <a:cubicBezTo>
                  <a:pt x="10703314" y="3794388"/>
                  <a:pt x="10705304" y="3797606"/>
                  <a:pt x="10706384" y="3801699"/>
                </a:cubicBezTo>
                <a:cubicBezTo>
                  <a:pt x="10707462" y="3805792"/>
                  <a:pt x="10708002" y="3810443"/>
                  <a:pt x="10708002" y="3815651"/>
                </a:cubicBezTo>
                <a:lnTo>
                  <a:pt x="10708002" y="3883182"/>
                </a:lnTo>
                <a:lnTo>
                  <a:pt x="10726642" y="3883182"/>
                </a:lnTo>
                <a:lnTo>
                  <a:pt x="10726642" y="3813084"/>
                </a:lnTo>
                <a:cubicBezTo>
                  <a:pt x="10726642" y="3800285"/>
                  <a:pt x="10723982" y="3790388"/>
                  <a:pt x="10718662" y="3783393"/>
                </a:cubicBezTo>
                <a:cubicBezTo>
                  <a:pt x="10713342" y="3776398"/>
                  <a:pt x="10704578" y="3772901"/>
                  <a:pt x="10692376" y="3772901"/>
                </a:cubicBezTo>
                <a:cubicBezTo>
                  <a:pt x="10682702" y="3772901"/>
                  <a:pt x="10674738" y="3774854"/>
                  <a:pt x="10668488" y="3778761"/>
                </a:cubicBezTo>
                <a:cubicBezTo>
                  <a:pt x="10662238" y="3782667"/>
                  <a:pt x="10657438" y="3786816"/>
                  <a:pt x="10654090" y="3791206"/>
                </a:cubicBezTo>
                <a:lnTo>
                  <a:pt x="10654090" y="3732940"/>
                </a:lnTo>
                <a:close/>
                <a:moveTo>
                  <a:pt x="10156780" y="3732940"/>
                </a:moveTo>
                <a:lnTo>
                  <a:pt x="10156780" y="3791430"/>
                </a:lnTo>
                <a:cubicBezTo>
                  <a:pt x="10153282" y="3785626"/>
                  <a:pt x="10148669" y="3781030"/>
                  <a:pt x="10142939" y="3777644"/>
                </a:cubicBezTo>
                <a:cubicBezTo>
                  <a:pt x="10137209" y="3774259"/>
                  <a:pt x="10130474" y="3772566"/>
                  <a:pt x="10122736" y="3772566"/>
                </a:cubicBezTo>
                <a:cubicBezTo>
                  <a:pt x="10113434" y="3772566"/>
                  <a:pt x="10105360" y="3774668"/>
                  <a:pt x="10098514" y="3778872"/>
                </a:cubicBezTo>
                <a:cubicBezTo>
                  <a:pt x="10091668" y="3783077"/>
                  <a:pt x="10086366" y="3789309"/>
                  <a:pt x="10082608" y="3797569"/>
                </a:cubicBezTo>
                <a:cubicBezTo>
                  <a:pt x="10078850" y="3805829"/>
                  <a:pt x="10076971" y="3816135"/>
                  <a:pt x="10076971" y="3828488"/>
                </a:cubicBezTo>
                <a:cubicBezTo>
                  <a:pt x="10076971" y="3840915"/>
                  <a:pt x="10078738" y="3851352"/>
                  <a:pt x="10082273" y="3859798"/>
                </a:cubicBezTo>
                <a:cubicBezTo>
                  <a:pt x="10085808" y="3868244"/>
                  <a:pt x="10090812" y="3874587"/>
                  <a:pt x="10097286" y="3878829"/>
                </a:cubicBezTo>
                <a:cubicBezTo>
                  <a:pt x="10103760" y="3883071"/>
                  <a:pt x="10111424" y="3885192"/>
                  <a:pt x="10120280" y="3885192"/>
                </a:cubicBezTo>
                <a:cubicBezTo>
                  <a:pt x="10128540" y="3885192"/>
                  <a:pt x="10135721" y="3883536"/>
                  <a:pt x="10141823" y="3880224"/>
                </a:cubicBezTo>
                <a:cubicBezTo>
                  <a:pt x="10147925" y="3876913"/>
                  <a:pt x="10152910" y="3872616"/>
                  <a:pt x="10156780" y="3867332"/>
                </a:cubicBezTo>
                <a:lnTo>
                  <a:pt x="10157784" y="3883182"/>
                </a:lnTo>
                <a:lnTo>
                  <a:pt x="10175421" y="3883182"/>
                </a:lnTo>
                <a:lnTo>
                  <a:pt x="10175421" y="3732940"/>
                </a:lnTo>
                <a:close/>
                <a:moveTo>
                  <a:pt x="8043532" y="3732940"/>
                </a:moveTo>
                <a:lnTo>
                  <a:pt x="8043532" y="3848022"/>
                </a:lnTo>
                <a:cubicBezTo>
                  <a:pt x="8043532" y="3855389"/>
                  <a:pt x="8044388" y="3861695"/>
                  <a:pt x="8046100" y="3866941"/>
                </a:cubicBezTo>
                <a:cubicBezTo>
                  <a:pt x="8047811" y="3872188"/>
                  <a:pt x="8051011" y="3876206"/>
                  <a:pt x="8055699" y="3878997"/>
                </a:cubicBezTo>
                <a:cubicBezTo>
                  <a:pt x="8060387" y="3881787"/>
                  <a:pt x="8067159" y="3883182"/>
                  <a:pt x="8076014" y="3883182"/>
                </a:cubicBezTo>
                <a:lnTo>
                  <a:pt x="8082265" y="3883182"/>
                </a:lnTo>
                <a:lnTo>
                  <a:pt x="8082265" y="3868002"/>
                </a:lnTo>
                <a:lnTo>
                  <a:pt x="8077242" y="3868002"/>
                </a:lnTo>
                <a:cubicBezTo>
                  <a:pt x="8070619" y="3868002"/>
                  <a:pt x="8066433" y="3866216"/>
                  <a:pt x="8064684" y="3862644"/>
                </a:cubicBezTo>
                <a:cubicBezTo>
                  <a:pt x="8062936" y="3859072"/>
                  <a:pt x="8062061" y="3853900"/>
                  <a:pt x="8062061" y="3847129"/>
                </a:cubicBezTo>
                <a:lnTo>
                  <a:pt x="8062061" y="3732940"/>
                </a:lnTo>
                <a:close/>
                <a:moveTo>
                  <a:pt x="7920935" y="3732940"/>
                </a:moveTo>
                <a:lnTo>
                  <a:pt x="7920935" y="3883182"/>
                </a:lnTo>
                <a:lnTo>
                  <a:pt x="7938348" y="3883182"/>
                </a:lnTo>
                <a:lnTo>
                  <a:pt x="7939352" y="3867779"/>
                </a:lnTo>
                <a:cubicBezTo>
                  <a:pt x="7942924" y="3873211"/>
                  <a:pt x="7947538" y="3877471"/>
                  <a:pt x="7953194" y="3880559"/>
                </a:cubicBezTo>
                <a:cubicBezTo>
                  <a:pt x="7958849" y="3883647"/>
                  <a:pt x="7965695" y="3885192"/>
                  <a:pt x="7973732" y="3885192"/>
                </a:cubicBezTo>
                <a:cubicBezTo>
                  <a:pt x="7982959" y="3885192"/>
                  <a:pt x="7990996" y="3883071"/>
                  <a:pt x="7997842" y="3878829"/>
                </a:cubicBezTo>
                <a:cubicBezTo>
                  <a:pt x="8004688" y="3874587"/>
                  <a:pt x="8009990" y="3868281"/>
                  <a:pt x="8013748" y="3859909"/>
                </a:cubicBezTo>
                <a:cubicBezTo>
                  <a:pt x="8017506" y="3851538"/>
                  <a:pt x="8019385" y="3841175"/>
                  <a:pt x="8019385" y="3828823"/>
                </a:cubicBezTo>
                <a:cubicBezTo>
                  <a:pt x="8019385" y="3816396"/>
                  <a:pt x="8017618" y="3806015"/>
                  <a:pt x="8014083" y="3797680"/>
                </a:cubicBezTo>
                <a:cubicBezTo>
                  <a:pt x="8010548" y="3789346"/>
                  <a:pt x="8005544" y="3783077"/>
                  <a:pt x="7999070" y="3778872"/>
                </a:cubicBezTo>
                <a:cubicBezTo>
                  <a:pt x="7992596" y="3774668"/>
                  <a:pt x="7984931" y="3772566"/>
                  <a:pt x="7976076" y="3772566"/>
                </a:cubicBezTo>
                <a:cubicBezTo>
                  <a:pt x="7967816" y="3772566"/>
                  <a:pt x="7960616" y="3774352"/>
                  <a:pt x="7954477" y="3777924"/>
                </a:cubicBezTo>
                <a:cubicBezTo>
                  <a:pt x="7948338" y="3781496"/>
                  <a:pt x="7943371" y="3786146"/>
                  <a:pt x="7939576" y="3791876"/>
                </a:cubicBezTo>
                <a:lnTo>
                  <a:pt x="7939576" y="3732940"/>
                </a:lnTo>
                <a:close/>
                <a:moveTo>
                  <a:pt x="7204737" y="3732940"/>
                </a:moveTo>
                <a:cubicBezTo>
                  <a:pt x="7198040" y="3732940"/>
                  <a:pt x="7192589" y="3733740"/>
                  <a:pt x="7188384" y="3735340"/>
                </a:cubicBezTo>
                <a:cubicBezTo>
                  <a:pt x="7184180" y="3736940"/>
                  <a:pt x="7180906" y="3739247"/>
                  <a:pt x="7178562" y="3742261"/>
                </a:cubicBezTo>
                <a:cubicBezTo>
                  <a:pt x="7176218" y="3745275"/>
                  <a:pt x="7174581" y="3748976"/>
                  <a:pt x="7173650" y="3753367"/>
                </a:cubicBezTo>
                <a:cubicBezTo>
                  <a:pt x="7172720" y="3757757"/>
                  <a:pt x="7172255" y="3762706"/>
                  <a:pt x="7172255" y="3768212"/>
                </a:cubicBezTo>
                <a:lnTo>
                  <a:pt x="7172255" y="3774463"/>
                </a:lnTo>
                <a:lnTo>
                  <a:pt x="7154061" y="3774463"/>
                </a:lnTo>
                <a:lnTo>
                  <a:pt x="7154061" y="3789532"/>
                </a:lnTo>
                <a:lnTo>
                  <a:pt x="7172255" y="3789532"/>
                </a:lnTo>
                <a:lnTo>
                  <a:pt x="7172255" y="3883182"/>
                </a:lnTo>
                <a:lnTo>
                  <a:pt x="7190784" y="3883182"/>
                </a:lnTo>
                <a:lnTo>
                  <a:pt x="7190784" y="3789532"/>
                </a:lnTo>
                <a:lnTo>
                  <a:pt x="7216122" y="3789532"/>
                </a:lnTo>
                <a:lnTo>
                  <a:pt x="7216122" y="3774463"/>
                </a:lnTo>
                <a:lnTo>
                  <a:pt x="7190784" y="3774463"/>
                </a:lnTo>
                <a:lnTo>
                  <a:pt x="7190784" y="3768436"/>
                </a:lnTo>
                <a:cubicBezTo>
                  <a:pt x="7190784" y="3761664"/>
                  <a:pt x="7191659" y="3756492"/>
                  <a:pt x="7193407" y="3752921"/>
                </a:cubicBezTo>
                <a:cubicBezTo>
                  <a:pt x="7195156" y="3749349"/>
                  <a:pt x="7199342" y="3747563"/>
                  <a:pt x="7205965" y="3747563"/>
                </a:cubicBezTo>
                <a:lnTo>
                  <a:pt x="7216011" y="3747563"/>
                </a:lnTo>
                <a:lnTo>
                  <a:pt x="7216011" y="3732940"/>
                </a:lnTo>
                <a:close/>
                <a:moveTo>
                  <a:pt x="10216200" y="3732382"/>
                </a:moveTo>
                <a:cubicBezTo>
                  <a:pt x="10212702" y="3732382"/>
                  <a:pt x="10209893" y="3733405"/>
                  <a:pt x="10207772" y="3735452"/>
                </a:cubicBezTo>
                <a:cubicBezTo>
                  <a:pt x="10205652" y="3737498"/>
                  <a:pt x="10204591" y="3740084"/>
                  <a:pt x="10204591" y="3743210"/>
                </a:cubicBezTo>
                <a:cubicBezTo>
                  <a:pt x="10204591" y="3746335"/>
                  <a:pt x="10205652" y="3748921"/>
                  <a:pt x="10207772" y="3750967"/>
                </a:cubicBezTo>
                <a:cubicBezTo>
                  <a:pt x="10209893" y="3753014"/>
                  <a:pt x="10212702" y="3754037"/>
                  <a:pt x="10216200" y="3754037"/>
                </a:cubicBezTo>
                <a:cubicBezTo>
                  <a:pt x="10219697" y="3754037"/>
                  <a:pt x="10222525" y="3753014"/>
                  <a:pt x="10224683" y="3750967"/>
                </a:cubicBezTo>
                <a:cubicBezTo>
                  <a:pt x="10226841" y="3748921"/>
                  <a:pt x="10227920" y="3746335"/>
                  <a:pt x="10227920" y="3743210"/>
                </a:cubicBezTo>
                <a:cubicBezTo>
                  <a:pt x="10227920" y="3740084"/>
                  <a:pt x="10226841" y="3737498"/>
                  <a:pt x="10224683" y="3735452"/>
                </a:cubicBezTo>
                <a:cubicBezTo>
                  <a:pt x="10222525" y="3733405"/>
                  <a:pt x="10219697" y="3732382"/>
                  <a:pt x="10216200" y="3732382"/>
                </a:cubicBezTo>
                <a:close/>
                <a:moveTo>
                  <a:pt x="9530400" y="3732382"/>
                </a:moveTo>
                <a:cubicBezTo>
                  <a:pt x="9526902" y="3732382"/>
                  <a:pt x="9524093" y="3733405"/>
                  <a:pt x="9521972" y="3735452"/>
                </a:cubicBezTo>
                <a:cubicBezTo>
                  <a:pt x="9519852" y="3737498"/>
                  <a:pt x="9518791" y="3740084"/>
                  <a:pt x="9518791" y="3743210"/>
                </a:cubicBezTo>
                <a:cubicBezTo>
                  <a:pt x="9518791" y="3746335"/>
                  <a:pt x="9519852" y="3748921"/>
                  <a:pt x="9521972" y="3750967"/>
                </a:cubicBezTo>
                <a:cubicBezTo>
                  <a:pt x="9524093" y="3753014"/>
                  <a:pt x="9526902" y="3754037"/>
                  <a:pt x="9530400" y="3754037"/>
                </a:cubicBezTo>
                <a:cubicBezTo>
                  <a:pt x="9533897" y="3754037"/>
                  <a:pt x="9536725" y="3753014"/>
                  <a:pt x="9538883" y="3750967"/>
                </a:cubicBezTo>
                <a:cubicBezTo>
                  <a:pt x="9541041" y="3748921"/>
                  <a:pt x="9542120" y="3746335"/>
                  <a:pt x="9542120" y="3743210"/>
                </a:cubicBezTo>
                <a:cubicBezTo>
                  <a:pt x="9542120" y="3740084"/>
                  <a:pt x="9541041" y="3737498"/>
                  <a:pt x="9538883" y="3735452"/>
                </a:cubicBezTo>
                <a:cubicBezTo>
                  <a:pt x="9536725" y="3733405"/>
                  <a:pt x="9533897" y="3732382"/>
                  <a:pt x="9530400" y="3732382"/>
                </a:cubicBezTo>
                <a:close/>
                <a:moveTo>
                  <a:pt x="9111300" y="3732382"/>
                </a:moveTo>
                <a:cubicBezTo>
                  <a:pt x="9107802" y="3732382"/>
                  <a:pt x="9104993" y="3733405"/>
                  <a:pt x="9102872" y="3735452"/>
                </a:cubicBezTo>
                <a:cubicBezTo>
                  <a:pt x="9100752" y="3737498"/>
                  <a:pt x="9099691" y="3740084"/>
                  <a:pt x="9099691" y="3743210"/>
                </a:cubicBezTo>
                <a:cubicBezTo>
                  <a:pt x="9099691" y="3746335"/>
                  <a:pt x="9100752" y="3748921"/>
                  <a:pt x="9102872" y="3750967"/>
                </a:cubicBezTo>
                <a:cubicBezTo>
                  <a:pt x="9104993" y="3753014"/>
                  <a:pt x="9107802" y="3754037"/>
                  <a:pt x="9111300" y="3754037"/>
                </a:cubicBezTo>
                <a:cubicBezTo>
                  <a:pt x="9114797" y="3754037"/>
                  <a:pt x="9117625" y="3753014"/>
                  <a:pt x="9119783" y="3750967"/>
                </a:cubicBezTo>
                <a:cubicBezTo>
                  <a:pt x="9121941" y="3748921"/>
                  <a:pt x="9123020" y="3746335"/>
                  <a:pt x="9123020" y="3743210"/>
                </a:cubicBezTo>
                <a:cubicBezTo>
                  <a:pt x="9123020" y="3740084"/>
                  <a:pt x="9121941" y="3737498"/>
                  <a:pt x="9119783" y="3735452"/>
                </a:cubicBezTo>
                <a:cubicBezTo>
                  <a:pt x="9117625" y="3733405"/>
                  <a:pt x="9114797" y="3732382"/>
                  <a:pt x="9111300" y="3732382"/>
                </a:cubicBezTo>
                <a:close/>
                <a:moveTo>
                  <a:pt x="8111175" y="3732382"/>
                </a:moveTo>
                <a:cubicBezTo>
                  <a:pt x="8107677" y="3732382"/>
                  <a:pt x="8104868" y="3733405"/>
                  <a:pt x="8102747" y="3735452"/>
                </a:cubicBezTo>
                <a:cubicBezTo>
                  <a:pt x="8100626" y="3737498"/>
                  <a:pt x="8099566" y="3740084"/>
                  <a:pt x="8099566" y="3743210"/>
                </a:cubicBezTo>
                <a:cubicBezTo>
                  <a:pt x="8099566" y="3746335"/>
                  <a:pt x="8100626" y="3748921"/>
                  <a:pt x="8102747" y="3750967"/>
                </a:cubicBezTo>
                <a:cubicBezTo>
                  <a:pt x="8104868" y="3753014"/>
                  <a:pt x="8107677" y="3754037"/>
                  <a:pt x="8111175" y="3754037"/>
                </a:cubicBezTo>
                <a:cubicBezTo>
                  <a:pt x="8114672" y="3754037"/>
                  <a:pt x="8117500" y="3753014"/>
                  <a:pt x="8119658" y="3750967"/>
                </a:cubicBezTo>
                <a:cubicBezTo>
                  <a:pt x="8121816" y="3748921"/>
                  <a:pt x="8122895" y="3746335"/>
                  <a:pt x="8122895" y="3743210"/>
                </a:cubicBezTo>
                <a:cubicBezTo>
                  <a:pt x="8122895" y="3740084"/>
                  <a:pt x="8121816" y="3737498"/>
                  <a:pt x="8119658" y="3735452"/>
                </a:cubicBezTo>
                <a:cubicBezTo>
                  <a:pt x="8117500" y="3733405"/>
                  <a:pt x="8114672" y="3732382"/>
                  <a:pt x="8111175" y="3732382"/>
                </a:cubicBezTo>
                <a:close/>
                <a:moveTo>
                  <a:pt x="3599696" y="3656432"/>
                </a:moveTo>
                <a:lnTo>
                  <a:pt x="3686783" y="3924662"/>
                </a:lnTo>
                <a:lnTo>
                  <a:pt x="3512608" y="3924662"/>
                </a:lnTo>
                <a:close/>
                <a:moveTo>
                  <a:pt x="2932648" y="3631052"/>
                </a:moveTo>
                <a:lnTo>
                  <a:pt x="3042627" y="3631052"/>
                </a:lnTo>
                <a:cubicBezTo>
                  <a:pt x="3074144" y="3631052"/>
                  <a:pt x="3100188" y="3639512"/>
                  <a:pt x="3120757" y="3656432"/>
                </a:cubicBezTo>
                <a:cubicBezTo>
                  <a:pt x="3141326" y="3673352"/>
                  <a:pt x="3151611" y="3699395"/>
                  <a:pt x="3151611" y="3734562"/>
                </a:cubicBezTo>
                <a:cubicBezTo>
                  <a:pt x="3151611" y="3768402"/>
                  <a:pt x="3141576" y="3793948"/>
                  <a:pt x="3121504" y="3811199"/>
                </a:cubicBezTo>
                <a:cubicBezTo>
                  <a:pt x="3101432" y="3828451"/>
                  <a:pt x="3075140" y="3837077"/>
                  <a:pt x="3042627" y="3837077"/>
                </a:cubicBezTo>
                <a:lnTo>
                  <a:pt x="2932648" y="3837077"/>
                </a:lnTo>
                <a:close/>
                <a:moveTo>
                  <a:pt x="1497735" y="3625578"/>
                </a:moveTo>
                <a:cubicBezTo>
                  <a:pt x="1541197" y="3625578"/>
                  <a:pt x="1576198" y="3635863"/>
                  <a:pt x="1602738" y="3656432"/>
                </a:cubicBezTo>
                <a:cubicBezTo>
                  <a:pt x="1629280" y="3677001"/>
                  <a:pt x="1648688" y="3704537"/>
                  <a:pt x="1660963" y="3739041"/>
                </a:cubicBezTo>
                <a:cubicBezTo>
                  <a:pt x="1673238" y="3773544"/>
                  <a:pt x="1679376" y="3811697"/>
                  <a:pt x="1679376" y="3853499"/>
                </a:cubicBezTo>
                <a:cubicBezTo>
                  <a:pt x="1679376" y="3894637"/>
                  <a:pt x="1673238" y="3932459"/>
                  <a:pt x="1660963" y="3966962"/>
                </a:cubicBezTo>
                <a:cubicBezTo>
                  <a:pt x="1648688" y="4001465"/>
                  <a:pt x="1629280" y="4029001"/>
                  <a:pt x="1602738" y="4049571"/>
                </a:cubicBezTo>
                <a:cubicBezTo>
                  <a:pt x="1576198" y="4070140"/>
                  <a:pt x="1541197" y="4080425"/>
                  <a:pt x="1497735" y="4080425"/>
                </a:cubicBezTo>
                <a:cubicBezTo>
                  <a:pt x="1453943" y="4080425"/>
                  <a:pt x="1418693" y="4070140"/>
                  <a:pt x="1391986" y="4049571"/>
                </a:cubicBezTo>
                <a:cubicBezTo>
                  <a:pt x="1365279" y="4029001"/>
                  <a:pt x="1345871" y="4001465"/>
                  <a:pt x="1333762" y="3966962"/>
                </a:cubicBezTo>
                <a:cubicBezTo>
                  <a:pt x="1321652" y="3932459"/>
                  <a:pt x="1315598" y="3894637"/>
                  <a:pt x="1315598" y="3853499"/>
                </a:cubicBezTo>
                <a:cubicBezTo>
                  <a:pt x="1315598" y="3811697"/>
                  <a:pt x="1321652" y="3773544"/>
                  <a:pt x="1333762" y="3739041"/>
                </a:cubicBezTo>
                <a:cubicBezTo>
                  <a:pt x="1345871" y="3704537"/>
                  <a:pt x="1365279" y="3677001"/>
                  <a:pt x="1391986" y="3656432"/>
                </a:cubicBezTo>
                <a:cubicBezTo>
                  <a:pt x="1418693" y="3635863"/>
                  <a:pt x="1453943" y="3625578"/>
                  <a:pt x="1497735" y="3625578"/>
                </a:cubicBezTo>
                <a:close/>
                <a:moveTo>
                  <a:pt x="10353642" y="3601599"/>
                </a:moveTo>
                <a:lnTo>
                  <a:pt x="10370162" y="3601599"/>
                </a:lnTo>
                <a:cubicBezTo>
                  <a:pt x="10378868" y="3601599"/>
                  <a:pt x="10385584" y="3602232"/>
                  <a:pt x="10390310" y="3603497"/>
                </a:cubicBezTo>
                <a:cubicBezTo>
                  <a:pt x="10395036" y="3604762"/>
                  <a:pt x="10398272" y="3606529"/>
                  <a:pt x="10400022" y="3608799"/>
                </a:cubicBezTo>
                <a:cubicBezTo>
                  <a:pt x="10401770" y="3611069"/>
                  <a:pt x="10402644" y="3613766"/>
                  <a:pt x="10402644" y="3616891"/>
                </a:cubicBezTo>
                <a:cubicBezTo>
                  <a:pt x="10402644" y="3622175"/>
                  <a:pt x="10400058" y="3626602"/>
                  <a:pt x="10394886" y="3630174"/>
                </a:cubicBezTo>
                <a:cubicBezTo>
                  <a:pt x="10389714" y="3633746"/>
                  <a:pt x="10380804" y="3635532"/>
                  <a:pt x="10368154" y="3635532"/>
                </a:cubicBezTo>
                <a:cubicBezTo>
                  <a:pt x="10357288" y="3635532"/>
                  <a:pt x="10349512" y="3633839"/>
                  <a:pt x="10344824" y="3630454"/>
                </a:cubicBezTo>
                <a:cubicBezTo>
                  <a:pt x="10340136" y="3627068"/>
                  <a:pt x="10337792" y="3623142"/>
                  <a:pt x="10337792" y="3618677"/>
                </a:cubicBezTo>
                <a:cubicBezTo>
                  <a:pt x="10337792" y="3614659"/>
                  <a:pt x="10339168" y="3611124"/>
                  <a:pt x="10341922" y="3608074"/>
                </a:cubicBezTo>
                <a:cubicBezTo>
                  <a:pt x="10344676" y="3605023"/>
                  <a:pt x="10348582" y="3602865"/>
                  <a:pt x="10353642" y="3601599"/>
                </a:cubicBezTo>
                <a:close/>
                <a:moveTo>
                  <a:pt x="9436712" y="3554049"/>
                </a:moveTo>
                <a:lnTo>
                  <a:pt x="9436712" y="3576150"/>
                </a:lnTo>
                <a:cubicBezTo>
                  <a:pt x="9432694" y="3581508"/>
                  <a:pt x="9427708" y="3585935"/>
                  <a:pt x="9421755" y="3589433"/>
                </a:cubicBezTo>
                <a:cubicBezTo>
                  <a:pt x="9415802" y="3592930"/>
                  <a:pt x="9409105" y="3594679"/>
                  <a:pt x="9401663" y="3594679"/>
                </a:cubicBezTo>
                <a:cubicBezTo>
                  <a:pt x="9394966" y="3594679"/>
                  <a:pt x="9389887" y="3593061"/>
                  <a:pt x="9386427" y="3589824"/>
                </a:cubicBezTo>
                <a:cubicBezTo>
                  <a:pt x="9382967" y="3586586"/>
                  <a:pt x="9381236" y="3582252"/>
                  <a:pt x="9381236" y="3576820"/>
                </a:cubicBezTo>
                <a:cubicBezTo>
                  <a:pt x="9381236" y="3568857"/>
                  <a:pt x="9385534" y="3563127"/>
                  <a:pt x="9394129" y="3559630"/>
                </a:cubicBezTo>
                <a:cubicBezTo>
                  <a:pt x="9402724" y="3556132"/>
                  <a:pt x="9416918" y="3554272"/>
                  <a:pt x="9436712" y="3554049"/>
                </a:cubicBezTo>
                <a:close/>
                <a:moveTo>
                  <a:pt x="8931887" y="3554049"/>
                </a:moveTo>
                <a:lnTo>
                  <a:pt x="8931887" y="3576150"/>
                </a:lnTo>
                <a:cubicBezTo>
                  <a:pt x="8927869" y="3581508"/>
                  <a:pt x="8922883" y="3585935"/>
                  <a:pt x="8916930" y="3589433"/>
                </a:cubicBezTo>
                <a:cubicBezTo>
                  <a:pt x="8910977" y="3592930"/>
                  <a:pt x="8904280" y="3594679"/>
                  <a:pt x="8896838" y="3594679"/>
                </a:cubicBezTo>
                <a:cubicBezTo>
                  <a:pt x="8890141" y="3594679"/>
                  <a:pt x="8885062" y="3593061"/>
                  <a:pt x="8881602" y="3589824"/>
                </a:cubicBezTo>
                <a:cubicBezTo>
                  <a:pt x="8878142" y="3586586"/>
                  <a:pt x="8876412" y="3582252"/>
                  <a:pt x="8876412" y="3576820"/>
                </a:cubicBezTo>
                <a:cubicBezTo>
                  <a:pt x="8876412" y="3568857"/>
                  <a:pt x="8880709" y="3563127"/>
                  <a:pt x="8889304" y="3559630"/>
                </a:cubicBezTo>
                <a:cubicBezTo>
                  <a:pt x="8897899" y="3556132"/>
                  <a:pt x="8912093" y="3554272"/>
                  <a:pt x="8931887" y="3554049"/>
                </a:cubicBezTo>
                <a:close/>
                <a:moveTo>
                  <a:pt x="8398487" y="3554049"/>
                </a:moveTo>
                <a:lnTo>
                  <a:pt x="8398487" y="3576150"/>
                </a:lnTo>
                <a:cubicBezTo>
                  <a:pt x="8394469" y="3581508"/>
                  <a:pt x="8389483" y="3585935"/>
                  <a:pt x="8383530" y="3589433"/>
                </a:cubicBezTo>
                <a:cubicBezTo>
                  <a:pt x="8377577" y="3592930"/>
                  <a:pt x="8370880" y="3594679"/>
                  <a:pt x="8363438" y="3594679"/>
                </a:cubicBezTo>
                <a:cubicBezTo>
                  <a:pt x="8356741" y="3594679"/>
                  <a:pt x="8351662" y="3593061"/>
                  <a:pt x="8348202" y="3589824"/>
                </a:cubicBezTo>
                <a:cubicBezTo>
                  <a:pt x="8344742" y="3586586"/>
                  <a:pt x="8343012" y="3582252"/>
                  <a:pt x="8343012" y="3576820"/>
                </a:cubicBezTo>
                <a:cubicBezTo>
                  <a:pt x="8343012" y="3568857"/>
                  <a:pt x="8347309" y="3563127"/>
                  <a:pt x="8355904" y="3559630"/>
                </a:cubicBezTo>
                <a:cubicBezTo>
                  <a:pt x="8364499" y="3556132"/>
                  <a:pt x="8378693" y="3554272"/>
                  <a:pt x="8398487" y="3554049"/>
                </a:cubicBezTo>
                <a:close/>
                <a:moveTo>
                  <a:pt x="4646264" y="3518087"/>
                </a:moveTo>
                <a:lnTo>
                  <a:pt x="4873190" y="3937601"/>
                </a:lnTo>
                <a:lnTo>
                  <a:pt x="4873190" y="4187916"/>
                </a:lnTo>
                <a:lnTo>
                  <a:pt x="5016511" y="4187916"/>
                </a:lnTo>
                <a:lnTo>
                  <a:pt x="5016511" y="3937601"/>
                </a:lnTo>
                <a:lnTo>
                  <a:pt x="5243436" y="3518087"/>
                </a:lnTo>
                <a:lnTo>
                  <a:pt x="5088172" y="3518087"/>
                </a:lnTo>
                <a:lnTo>
                  <a:pt x="4944850" y="3809209"/>
                </a:lnTo>
                <a:lnTo>
                  <a:pt x="4801528" y="3518087"/>
                </a:lnTo>
                <a:close/>
                <a:moveTo>
                  <a:pt x="3992960" y="3518087"/>
                </a:moveTo>
                <a:lnTo>
                  <a:pt x="3992960" y="4187916"/>
                </a:lnTo>
                <a:lnTo>
                  <a:pt x="4123840" y="4187916"/>
                </a:lnTo>
                <a:lnTo>
                  <a:pt x="4123840" y="3733567"/>
                </a:lnTo>
                <a:lnTo>
                  <a:pt x="4432380" y="4187916"/>
                </a:lnTo>
                <a:lnTo>
                  <a:pt x="4569729" y="4187916"/>
                </a:lnTo>
                <a:lnTo>
                  <a:pt x="4569729" y="3518087"/>
                </a:lnTo>
                <a:lnTo>
                  <a:pt x="4437854" y="3518087"/>
                </a:lnTo>
                <a:lnTo>
                  <a:pt x="4437854" y="3969450"/>
                </a:lnTo>
                <a:lnTo>
                  <a:pt x="4129812" y="3518087"/>
                </a:lnTo>
                <a:close/>
                <a:moveTo>
                  <a:pt x="3526542" y="3518087"/>
                </a:moveTo>
                <a:lnTo>
                  <a:pt x="3285682" y="4187916"/>
                </a:lnTo>
                <a:lnTo>
                  <a:pt x="3429999" y="4187916"/>
                </a:lnTo>
                <a:lnTo>
                  <a:pt x="3479266" y="4040613"/>
                </a:lnTo>
                <a:lnTo>
                  <a:pt x="3721120" y="4040613"/>
                </a:lnTo>
                <a:lnTo>
                  <a:pt x="3768894" y="4187916"/>
                </a:lnTo>
                <a:lnTo>
                  <a:pt x="3914704" y="4187916"/>
                </a:lnTo>
                <a:lnTo>
                  <a:pt x="3673347" y="3518087"/>
                </a:lnTo>
                <a:close/>
                <a:moveTo>
                  <a:pt x="2792810" y="3518087"/>
                </a:moveTo>
                <a:lnTo>
                  <a:pt x="2792810" y="4187916"/>
                </a:lnTo>
                <a:lnTo>
                  <a:pt x="2932648" y="4187916"/>
                </a:lnTo>
                <a:lnTo>
                  <a:pt x="2932648" y="3949544"/>
                </a:lnTo>
                <a:lnTo>
                  <a:pt x="3055566" y="3949544"/>
                </a:lnTo>
                <a:cubicBezTo>
                  <a:pt x="3099690" y="3949544"/>
                  <a:pt x="3139916" y="3941831"/>
                  <a:pt x="3176244" y="3926404"/>
                </a:cubicBezTo>
                <a:cubicBezTo>
                  <a:pt x="3212572" y="3910977"/>
                  <a:pt x="3241519" y="3887339"/>
                  <a:pt x="3263083" y="3855490"/>
                </a:cubicBezTo>
                <a:cubicBezTo>
                  <a:pt x="3284648" y="3823640"/>
                  <a:pt x="3295430" y="3783331"/>
                  <a:pt x="3295430" y="3734562"/>
                </a:cubicBezTo>
                <a:cubicBezTo>
                  <a:pt x="3295430" y="3685129"/>
                  <a:pt x="3284648" y="3644488"/>
                  <a:pt x="3263083" y="3612639"/>
                </a:cubicBezTo>
                <a:cubicBezTo>
                  <a:pt x="3241519" y="3580790"/>
                  <a:pt x="3212572" y="3557069"/>
                  <a:pt x="3176244" y="3541476"/>
                </a:cubicBezTo>
                <a:cubicBezTo>
                  <a:pt x="3139916" y="3525883"/>
                  <a:pt x="3099690" y="3518087"/>
                  <a:pt x="3055566" y="3518087"/>
                </a:cubicBezTo>
                <a:close/>
                <a:moveTo>
                  <a:pt x="1954610" y="3518087"/>
                </a:moveTo>
                <a:lnTo>
                  <a:pt x="1954610" y="4187916"/>
                </a:lnTo>
                <a:lnTo>
                  <a:pt x="2088476" y="4187916"/>
                </a:lnTo>
                <a:lnTo>
                  <a:pt x="2088476" y="3700077"/>
                </a:lnTo>
                <a:lnTo>
                  <a:pt x="2249713" y="3973929"/>
                </a:lnTo>
                <a:lnTo>
                  <a:pt x="2335805" y="3973929"/>
                </a:lnTo>
                <a:lnTo>
                  <a:pt x="2493558" y="3699295"/>
                </a:lnTo>
                <a:lnTo>
                  <a:pt x="2493558" y="4187916"/>
                </a:lnTo>
                <a:lnTo>
                  <a:pt x="2631406" y="4187916"/>
                </a:lnTo>
                <a:lnTo>
                  <a:pt x="2631406" y="3518087"/>
                </a:lnTo>
                <a:lnTo>
                  <a:pt x="2476638" y="3518087"/>
                </a:lnTo>
                <a:lnTo>
                  <a:pt x="2297287" y="3827641"/>
                </a:lnTo>
                <a:lnTo>
                  <a:pt x="2115349" y="3518087"/>
                </a:lnTo>
                <a:close/>
                <a:moveTo>
                  <a:pt x="10735684" y="3511521"/>
                </a:moveTo>
                <a:cubicBezTo>
                  <a:pt x="10743200" y="3511521"/>
                  <a:pt x="10749432" y="3513512"/>
                  <a:pt x="10754380" y="3517493"/>
                </a:cubicBezTo>
                <a:cubicBezTo>
                  <a:pt x="10759330" y="3521474"/>
                  <a:pt x="10763330" y="3526516"/>
                  <a:pt x="10766380" y="3532618"/>
                </a:cubicBezTo>
                <a:lnTo>
                  <a:pt x="10766380" y="3574475"/>
                </a:lnTo>
                <a:cubicBezTo>
                  <a:pt x="10763106" y="3579759"/>
                  <a:pt x="10758826" y="3584280"/>
                  <a:pt x="10753544" y="3588038"/>
                </a:cubicBezTo>
                <a:cubicBezTo>
                  <a:pt x="10748260" y="3591795"/>
                  <a:pt x="10741638" y="3593674"/>
                  <a:pt x="10733674" y="3593674"/>
                </a:cubicBezTo>
                <a:cubicBezTo>
                  <a:pt x="10724522" y="3593674"/>
                  <a:pt x="10717582" y="3590140"/>
                  <a:pt x="10712858" y="3583070"/>
                </a:cubicBezTo>
                <a:cubicBezTo>
                  <a:pt x="10708132" y="3576001"/>
                  <a:pt x="10705770" y="3565732"/>
                  <a:pt x="10705770" y="3552263"/>
                </a:cubicBezTo>
                <a:cubicBezTo>
                  <a:pt x="10705770" y="3539241"/>
                  <a:pt x="10708282" y="3529194"/>
                  <a:pt x="10713304" y="3522125"/>
                </a:cubicBezTo>
                <a:cubicBezTo>
                  <a:pt x="10718326" y="3515056"/>
                  <a:pt x="10725786" y="3511521"/>
                  <a:pt x="10735684" y="3511521"/>
                </a:cubicBezTo>
                <a:close/>
                <a:moveTo>
                  <a:pt x="9954634" y="3511521"/>
                </a:moveTo>
                <a:cubicBezTo>
                  <a:pt x="9962150" y="3511521"/>
                  <a:pt x="9968382" y="3513512"/>
                  <a:pt x="9973331" y="3517493"/>
                </a:cubicBezTo>
                <a:cubicBezTo>
                  <a:pt x="9978279" y="3521474"/>
                  <a:pt x="9982279" y="3526516"/>
                  <a:pt x="9985330" y="3532618"/>
                </a:cubicBezTo>
                <a:lnTo>
                  <a:pt x="9985330" y="3574475"/>
                </a:lnTo>
                <a:cubicBezTo>
                  <a:pt x="9982056" y="3579759"/>
                  <a:pt x="9977777" y="3584280"/>
                  <a:pt x="9972494" y="3588038"/>
                </a:cubicBezTo>
                <a:cubicBezTo>
                  <a:pt x="9967210" y="3591795"/>
                  <a:pt x="9960587" y="3593674"/>
                  <a:pt x="9952625" y="3593674"/>
                </a:cubicBezTo>
                <a:cubicBezTo>
                  <a:pt x="9943472" y="3593674"/>
                  <a:pt x="9936533" y="3590140"/>
                  <a:pt x="9931808" y="3583070"/>
                </a:cubicBezTo>
                <a:cubicBezTo>
                  <a:pt x="9927082" y="3576001"/>
                  <a:pt x="9924720" y="3565732"/>
                  <a:pt x="9924720" y="3552263"/>
                </a:cubicBezTo>
                <a:cubicBezTo>
                  <a:pt x="9924720" y="3539241"/>
                  <a:pt x="9927231" y="3529194"/>
                  <a:pt x="9932254" y="3522125"/>
                </a:cubicBezTo>
                <a:cubicBezTo>
                  <a:pt x="9937277" y="3515056"/>
                  <a:pt x="9944737" y="3511521"/>
                  <a:pt x="9954634" y="3511521"/>
                </a:cubicBezTo>
                <a:close/>
                <a:moveTo>
                  <a:pt x="7896304" y="3511410"/>
                </a:moveTo>
                <a:cubicBezTo>
                  <a:pt x="7905382" y="3511410"/>
                  <a:pt x="7912266" y="3514944"/>
                  <a:pt x="7916954" y="3522014"/>
                </a:cubicBezTo>
                <a:cubicBezTo>
                  <a:pt x="7921642" y="3529083"/>
                  <a:pt x="7923986" y="3539278"/>
                  <a:pt x="7923986" y="3552598"/>
                </a:cubicBezTo>
                <a:cubicBezTo>
                  <a:pt x="7923986" y="3565769"/>
                  <a:pt x="7921475" y="3575908"/>
                  <a:pt x="7916452" y="3583015"/>
                </a:cubicBezTo>
                <a:cubicBezTo>
                  <a:pt x="7911429" y="3590121"/>
                  <a:pt x="7903969" y="3593674"/>
                  <a:pt x="7894072" y="3593674"/>
                </a:cubicBezTo>
                <a:cubicBezTo>
                  <a:pt x="7886705" y="3593674"/>
                  <a:pt x="7880491" y="3591907"/>
                  <a:pt x="7875431" y="3588372"/>
                </a:cubicBezTo>
                <a:cubicBezTo>
                  <a:pt x="7870371" y="3584838"/>
                  <a:pt x="7866352" y="3580243"/>
                  <a:pt x="7863376" y="3574587"/>
                </a:cubicBezTo>
                <a:lnTo>
                  <a:pt x="7863376" y="3532618"/>
                </a:lnTo>
                <a:cubicBezTo>
                  <a:pt x="7866427" y="3526962"/>
                  <a:pt x="7870687" y="3522014"/>
                  <a:pt x="7876156" y="3517772"/>
                </a:cubicBezTo>
                <a:cubicBezTo>
                  <a:pt x="7881626" y="3513531"/>
                  <a:pt x="7888342" y="3511410"/>
                  <a:pt x="7896304" y="3511410"/>
                </a:cubicBezTo>
                <a:close/>
                <a:moveTo>
                  <a:pt x="10975372" y="3510963"/>
                </a:moveTo>
                <a:cubicBezTo>
                  <a:pt x="10983408" y="3510963"/>
                  <a:pt x="10989808" y="3512768"/>
                  <a:pt x="10994570" y="3516377"/>
                </a:cubicBezTo>
                <a:cubicBezTo>
                  <a:pt x="10999334" y="3519986"/>
                  <a:pt x="11002756" y="3524953"/>
                  <a:pt x="11004840" y="3531278"/>
                </a:cubicBezTo>
                <a:cubicBezTo>
                  <a:pt x="11006924" y="3537603"/>
                  <a:pt x="11007966" y="3544784"/>
                  <a:pt x="11007966" y="3552821"/>
                </a:cubicBezTo>
                <a:cubicBezTo>
                  <a:pt x="11007966" y="3560709"/>
                  <a:pt x="11006924" y="3567760"/>
                  <a:pt x="11004840" y="3573973"/>
                </a:cubicBezTo>
                <a:cubicBezTo>
                  <a:pt x="11002756" y="3580187"/>
                  <a:pt x="10999334" y="3585061"/>
                  <a:pt x="10994570" y="3588596"/>
                </a:cubicBezTo>
                <a:cubicBezTo>
                  <a:pt x="10989808" y="3592130"/>
                  <a:pt x="10983408" y="3593898"/>
                  <a:pt x="10975372" y="3593898"/>
                </a:cubicBezTo>
                <a:cubicBezTo>
                  <a:pt x="10967558" y="3593898"/>
                  <a:pt x="10961364" y="3592130"/>
                  <a:pt x="10956786" y="3588596"/>
                </a:cubicBezTo>
                <a:cubicBezTo>
                  <a:pt x="10952210" y="3585061"/>
                  <a:pt x="10948918" y="3580187"/>
                  <a:pt x="10946908" y="3573973"/>
                </a:cubicBezTo>
                <a:cubicBezTo>
                  <a:pt x="10944900" y="3567760"/>
                  <a:pt x="10943894" y="3560709"/>
                  <a:pt x="10943894" y="3552821"/>
                </a:cubicBezTo>
                <a:cubicBezTo>
                  <a:pt x="10943894" y="3544784"/>
                  <a:pt x="10944900" y="3537603"/>
                  <a:pt x="10946908" y="3531278"/>
                </a:cubicBezTo>
                <a:cubicBezTo>
                  <a:pt x="10948918" y="3524953"/>
                  <a:pt x="10952210" y="3519986"/>
                  <a:pt x="10956786" y="3516377"/>
                </a:cubicBezTo>
                <a:cubicBezTo>
                  <a:pt x="10961364" y="3512768"/>
                  <a:pt x="10967558" y="3510963"/>
                  <a:pt x="10975372" y="3510963"/>
                </a:cubicBezTo>
                <a:close/>
                <a:moveTo>
                  <a:pt x="9670447" y="3510963"/>
                </a:moveTo>
                <a:cubicBezTo>
                  <a:pt x="9678484" y="3510963"/>
                  <a:pt x="9684883" y="3512768"/>
                  <a:pt x="9689646" y="3516377"/>
                </a:cubicBezTo>
                <a:cubicBezTo>
                  <a:pt x="9694408" y="3519986"/>
                  <a:pt x="9697831" y="3524953"/>
                  <a:pt x="9699915" y="3531278"/>
                </a:cubicBezTo>
                <a:cubicBezTo>
                  <a:pt x="9701998" y="3537603"/>
                  <a:pt x="9703040" y="3544784"/>
                  <a:pt x="9703040" y="3552821"/>
                </a:cubicBezTo>
                <a:cubicBezTo>
                  <a:pt x="9703040" y="3560709"/>
                  <a:pt x="9701998" y="3567760"/>
                  <a:pt x="9699915" y="3573973"/>
                </a:cubicBezTo>
                <a:cubicBezTo>
                  <a:pt x="9697831" y="3580187"/>
                  <a:pt x="9694408" y="3585061"/>
                  <a:pt x="9689646" y="3588596"/>
                </a:cubicBezTo>
                <a:cubicBezTo>
                  <a:pt x="9684883" y="3592130"/>
                  <a:pt x="9678484" y="3593898"/>
                  <a:pt x="9670447" y="3593898"/>
                </a:cubicBezTo>
                <a:cubicBezTo>
                  <a:pt x="9662634" y="3593898"/>
                  <a:pt x="9656438" y="3592130"/>
                  <a:pt x="9651862" y="3588596"/>
                </a:cubicBezTo>
                <a:cubicBezTo>
                  <a:pt x="9647286" y="3585061"/>
                  <a:pt x="9643993" y="3580187"/>
                  <a:pt x="9641984" y="3573973"/>
                </a:cubicBezTo>
                <a:cubicBezTo>
                  <a:pt x="9639974" y="3567760"/>
                  <a:pt x="9638970" y="3560709"/>
                  <a:pt x="9638970" y="3552821"/>
                </a:cubicBezTo>
                <a:cubicBezTo>
                  <a:pt x="9638970" y="3544784"/>
                  <a:pt x="9639974" y="3537603"/>
                  <a:pt x="9641984" y="3531278"/>
                </a:cubicBezTo>
                <a:cubicBezTo>
                  <a:pt x="9643993" y="3524953"/>
                  <a:pt x="9647286" y="3519986"/>
                  <a:pt x="9651862" y="3516377"/>
                </a:cubicBezTo>
                <a:cubicBezTo>
                  <a:pt x="9656438" y="3512768"/>
                  <a:pt x="9662634" y="3510963"/>
                  <a:pt x="9670447" y="3510963"/>
                </a:cubicBezTo>
                <a:close/>
                <a:moveTo>
                  <a:pt x="8175022" y="3510963"/>
                </a:moveTo>
                <a:cubicBezTo>
                  <a:pt x="8183059" y="3510963"/>
                  <a:pt x="8189458" y="3512768"/>
                  <a:pt x="8194221" y="3516377"/>
                </a:cubicBezTo>
                <a:cubicBezTo>
                  <a:pt x="8198983" y="3519986"/>
                  <a:pt x="8202406" y="3524953"/>
                  <a:pt x="8204490" y="3531278"/>
                </a:cubicBezTo>
                <a:cubicBezTo>
                  <a:pt x="8206573" y="3537603"/>
                  <a:pt x="8207615" y="3544784"/>
                  <a:pt x="8207615" y="3552821"/>
                </a:cubicBezTo>
                <a:cubicBezTo>
                  <a:pt x="8207615" y="3560709"/>
                  <a:pt x="8206573" y="3567760"/>
                  <a:pt x="8204490" y="3573973"/>
                </a:cubicBezTo>
                <a:cubicBezTo>
                  <a:pt x="8202406" y="3580187"/>
                  <a:pt x="8198983" y="3585061"/>
                  <a:pt x="8194221" y="3588596"/>
                </a:cubicBezTo>
                <a:cubicBezTo>
                  <a:pt x="8189458" y="3592130"/>
                  <a:pt x="8183059" y="3593898"/>
                  <a:pt x="8175022" y="3593898"/>
                </a:cubicBezTo>
                <a:cubicBezTo>
                  <a:pt x="8167208" y="3593898"/>
                  <a:pt x="8161013" y="3592130"/>
                  <a:pt x="8156437" y="3588596"/>
                </a:cubicBezTo>
                <a:cubicBezTo>
                  <a:pt x="8151860" y="3585061"/>
                  <a:pt x="8148568" y="3580187"/>
                  <a:pt x="8146559" y="3573973"/>
                </a:cubicBezTo>
                <a:cubicBezTo>
                  <a:pt x="8144549" y="3567760"/>
                  <a:pt x="8143545" y="3560709"/>
                  <a:pt x="8143545" y="3552821"/>
                </a:cubicBezTo>
                <a:cubicBezTo>
                  <a:pt x="8143545" y="3544784"/>
                  <a:pt x="8144549" y="3537603"/>
                  <a:pt x="8146559" y="3531278"/>
                </a:cubicBezTo>
                <a:cubicBezTo>
                  <a:pt x="8148568" y="3524953"/>
                  <a:pt x="8151860" y="3519986"/>
                  <a:pt x="8156437" y="3516377"/>
                </a:cubicBezTo>
                <a:cubicBezTo>
                  <a:pt x="8161013" y="3512768"/>
                  <a:pt x="8167208" y="3510963"/>
                  <a:pt x="8175022" y="3510963"/>
                </a:cubicBezTo>
                <a:close/>
                <a:moveTo>
                  <a:pt x="10611860" y="3510628"/>
                </a:moveTo>
                <a:cubicBezTo>
                  <a:pt x="10620864" y="3510628"/>
                  <a:pt x="10627896" y="3513307"/>
                  <a:pt x="10632956" y="3518665"/>
                </a:cubicBezTo>
                <a:cubicBezTo>
                  <a:pt x="10638016" y="3524023"/>
                  <a:pt x="10640658" y="3531762"/>
                  <a:pt x="10640880" y="3541882"/>
                </a:cubicBezTo>
                <a:lnTo>
                  <a:pt x="10581498" y="3541882"/>
                </a:lnTo>
                <a:cubicBezTo>
                  <a:pt x="10582316" y="3531688"/>
                  <a:pt x="10585312" y="3523930"/>
                  <a:pt x="10590484" y="3518609"/>
                </a:cubicBezTo>
                <a:cubicBezTo>
                  <a:pt x="10595656" y="3513289"/>
                  <a:pt x="10602780" y="3510628"/>
                  <a:pt x="10611860" y="3510628"/>
                </a:cubicBezTo>
                <a:close/>
                <a:moveTo>
                  <a:pt x="10078459" y="3510628"/>
                </a:moveTo>
                <a:cubicBezTo>
                  <a:pt x="10087463" y="3510628"/>
                  <a:pt x="10094496" y="3513307"/>
                  <a:pt x="10099556" y="3518665"/>
                </a:cubicBezTo>
                <a:cubicBezTo>
                  <a:pt x="10104616" y="3524023"/>
                  <a:pt x="10107258" y="3531762"/>
                  <a:pt x="10107481" y="3541882"/>
                </a:cubicBezTo>
                <a:lnTo>
                  <a:pt x="10048098" y="3541882"/>
                </a:lnTo>
                <a:cubicBezTo>
                  <a:pt x="10048917" y="3531688"/>
                  <a:pt x="10051912" y="3523930"/>
                  <a:pt x="10057084" y="3518609"/>
                </a:cubicBezTo>
                <a:cubicBezTo>
                  <a:pt x="10062256" y="3513289"/>
                  <a:pt x="10069381" y="3510628"/>
                  <a:pt x="10078459" y="3510628"/>
                </a:cubicBezTo>
                <a:close/>
                <a:moveTo>
                  <a:pt x="7725784" y="3510628"/>
                </a:moveTo>
                <a:cubicBezTo>
                  <a:pt x="7734788" y="3510628"/>
                  <a:pt x="7741820" y="3513307"/>
                  <a:pt x="7746880" y="3518665"/>
                </a:cubicBezTo>
                <a:cubicBezTo>
                  <a:pt x="7751941" y="3524023"/>
                  <a:pt x="7754582" y="3531762"/>
                  <a:pt x="7754806" y="3541882"/>
                </a:cubicBezTo>
                <a:lnTo>
                  <a:pt x="7695423" y="3541882"/>
                </a:lnTo>
                <a:cubicBezTo>
                  <a:pt x="7696242" y="3531688"/>
                  <a:pt x="7699237" y="3523930"/>
                  <a:pt x="7704409" y="3518609"/>
                </a:cubicBezTo>
                <a:cubicBezTo>
                  <a:pt x="7709580" y="3513289"/>
                  <a:pt x="7716706" y="3510628"/>
                  <a:pt x="7725784" y="3510628"/>
                </a:cubicBezTo>
                <a:close/>
                <a:moveTo>
                  <a:pt x="10367818" y="3509958"/>
                </a:moveTo>
                <a:cubicBezTo>
                  <a:pt x="10375036" y="3509958"/>
                  <a:pt x="10380840" y="3511986"/>
                  <a:pt x="10385232" y="3516042"/>
                </a:cubicBezTo>
                <a:cubicBezTo>
                  <a:pt x="10389622" y="3520098"/>
                  <a:pt x="10391816" y="3526330"/>
                  <a:pt x="10391816" y="3534738"/>
                </a:cubicBezTo>
                <a:cubicBezTo>
                  <a:pt x="10391816" y="3542775"/>
                  <a:pt x="10389492" y="3548840"/>
                  <a:pt x="10384840" y="3552933"/>
                </a:cubicBezTo>
                <a:cubicBezTo>
                  <a:pt x="10380190" y="3557025"/>
                  <a:pt x="10374292" y="3559072"/>
                  <a:pt x="10367148" y="3559072"/>
                </a:cubicBezTo>
                <a:cubicBezTo>
                  <a:pt x="10360824" y="3559072"/>
                  <a:pt x="10355262" y="3557044"/>
                  <a:pt x="10350462" y="3552988"/>
                </a:cubicBezTo>
                <a:cubicBezTo>
                  <a:pt x="10345662" y="3548933"/>
                  <a:pt x="10343262" y="3542812"/>
                  <a:pt x="10343262" y="3534627"/>
                </a:cubicBezTo>
                <a:cubicBezTo>
                  <a:pt x="10343262" y="3526516"/>
                  <a:pt x="10345586" y="3520376"/>
                  <a:pt x="10350238" y="3516209"/>
                </a:cubicBezTo>
                <a:cubicBezTo>
                  <a:pt x="10354888" y="3512042"/>
                  <a:pt x="10360750" y="3509958"/>
                  <a:pt x="10367818" y="3509958"/>
                </a:cubicBezTo>
                <a:close/>
                <a:moveTo>
                  <a:pt x="1497735" y="3509129"/>
                </a:moveTo>
                <a:cubicBezTo>
                  <a:pt x="1427734" y="3509129"/>
                  <a:pt x="1368431" y="3523312"/>
                  <a:pt x="1319828" y="3551678"/>
                </a:cubicBezTo>
                <a:cubicBezTo>
                  <a:pt x="1271225" y="3580044"/>
                  <a:pt x="1234316" y="3620021"/>
                  <a:pt x="1209102" y="3671610"/>
                </a:cubicBezTo>
                <a:cubicBezTo>
                  <a:pt x="1183888" y="3723199"/>
                  <a:pt x="1171281" y="3783829"/>
                  <a:pt x="1171281" y="3853499"/>
                </a:cubicBezTo>
                <a:cubicBezTo>
                  <a:pt x="1171281" y="3923169"/>
                  <a:pt x="1183888" y="3983633"/>
                  <a:pt x="1209102" y="4034890"/>
                </a:cubicBezTo>
                <a:cubicBezTo>
                  <a:pt x="1234316" y="4086147"/>
                  <a:pt x="1271225" y="4125959"/>
                  <a:pt x="1319828" y="4154325"/>
                </a:cubicBezTo>
                <a:cubicBezTo>
                  <a:pt x="1368431" y="4182690"/>
                  <a:pt x="1427734" y="4196873"/>
                  <a:pt x="1497735" y="4196873"/>
                </a:cubicBezTo>
                <a:cubicBezTo>
                  <a:pt x="1567737" y="4196873"/>
                  <a:pt x="1626957" y="4182690"/>
                  <a:pt x="1675394" y="4154325"/>
                </a:cubicBezTo>
                <a:cubicBezTo>
                  <a:pt x="1723832" y="4125959"/>
                  <a:pt x="1760658" y="4086147"/>
                  <a:pt x="1785872" y="4034890"/>
                </a:cubicBezTo>
                <a:cubicBezTo>
                  <a:pt x="1811085" y="3983633"/>
                  <a:pt x="1823692" y="3923169"/>
                  <a:pt x="1823692" y="3853499"/>
                </a:cubicBezTo>
                <a:cubicBezTo>
                  <a:pt x="1823692" y="3783829"/>
                  <a:pt x="1811085" y="3723199"/>
                  <a:pt x="1785872" y="3671610"/>
                </a:cubicBezTo>
                <a:cubicBezTo>
                  <a:pt x="1760658" y="3620021"/>
                  <a:pt x="1723832" y="3580044"/>
                  <a:pt x="1675394" y="3551678"/>
                </a:cubicBezTo>
                <a:cubicBezTo>
                  <a:pt x="1626957" y="3523312"/>
                  <a:pt x="1567737" y="3509129"/>
                  <a:pt x="1497735" y="3509129"/>
                </a:cubicBezTo>
                <a:close/>
                <a:moveTo>
                  <a:pt x="783361" y="3509129"/>
                </a:moveTo>
                <a:cubicBezTo>
                  <a:pt x="715681" y="3509129"/>
                  <a:pt x="657457" y="3523312"/>
                  <a:pt x="608687" y="3551678"/>
                </a:cubicBezTo>
                <a:cubicBezTo>
                  <a:pt x="559919" y="3580044"/>
                  <a:pt x="522429" y="3620021"/>
                  <a:pt x="496220" y="3671610"/>
                </a:cubicBezTo>
                <a:cubicBezTo>
                  <a:pt x="470011" y="3723199"/>
                  <a:pt x="456906" y="3783829"/>
                  <a:pt x="456906" y="3853499"/>
                </a:cubicBezTo>
                <a:cubicBezTo>
                  <a:pt x="456906" y="3923169"/>
                  <a:pt x="470011" y="3983633"/>
                  <a:pt x="496220" y="4034890"/>
                </a:cubicBezTo>
                <a:cubicBezTo>
                  <a:pt x="522429" y="4086147"/>
                  <a:pt x="559919" y="4125959"/>
                  <a:pt x="608687" y="4154325"/>
                </a:cubicBezTo>
                <a:cubicBezTo>
                  <a:pt x="657457" y="4182690"/>
                  <a:pt x="715681" y="4196873"/>
                  <a:pt x="783361" y="4196873"/>
                </a:cubicBezTo>
                <a:cubicBezTo>
                  <a:pt x="842414" y="4196873"/>
                  <a:pt x="893506" y="4187169"/>
                  <a:pt x="936635" y="4167761"/>
                </a:cubicBezTo>
                <a:cubicBezTo>
                  <a:pt x="979764" y="4148353"/>
                  <a:pt x="1013770" y="4119821"/>
                  <a:pt x="1038652" y="4082166"/>
                </a:cubicBezTo>
                <a:cubicBezTo>
                  <a:pt x="1063534" y="4044511"/>
                  <a:pt x="1077966" y="3998314"/>
                  <a:pt x="1081948" y="3943573"/>
                </a:cubicBezTo>
                <a:lnTo>
                  <a:pt x="938625" y="3943573"/>
                </a:lnTo>
                <a:cubicBezTo>
                  <a:pt x="934644" y="3987365"/>
                  <a:pt x="919300" y="4021122"/>
                  <a:pt x="892593" y="4044843"/>
                </a:cubicBezTo>
                <a:cubicBezTo>
                  <a:pt x="865886" y="4068564"/>
                  <a:pt x="829476" y="4080425"/>
                  <a:pt x="783361" y="4080425"/>
                </a:cubicBezTo>
                <a:cubicBezTo>
                  <a:pt x="739568" y="4080425"/>
                  <a:pt x="704318" y="4069974"/>
                  <a:pt x="677611" y="4049073"/>
                </a:cubicBezTo>
                <a:cubicBezTo>
                  <a:pt x="650904" y="4028172"/>
                  <a:pt x="631496" y="4000470"/>
                  <a:pt x="619387" y="3965967"/>
                </a:cubicBezTo>
                <a:cubicBezTo>
                  <a:pt x="607278" y="3931463"/>
                  <a:pt x="601223" y="3893974"/>
                  <a:pt x="601223" y="3853499"/>
                </a:cubicBezTo>
                <a:cubicBezTo>
                  <a:pt x="601223" y="3812692"/>
                  <a:pt x="607278" y="3775120"/>
                  <a:pt x="619387" y="3740783"/>
                </a:cubicBezTo>
                <a:cubicBezTo>
                  <a:pt x="631496" y="3706445"/>
                  <a:pt x="650904" y="3678660"/>
                  <a:pt x="677611" y="3657427"/>
                </a:cubicBezTo>
                <a:cubicBezTo>
                  <a:pt x="704318" y="3636194"/>
                  <a:pt x="739568" y="3625578"/>
                  <a:pt x="783361" y="3625578"/>
                </a:cubicBezTo>
                <a:cubicBezTo>
                  <a:pt x="810565" y="3625578"/>
                  <a:pt x="835116" y="3630057"/>
                  <a:pt x="857012" y="3639015"/>
                </a:cubicBezTo>
                <a:cubicBezTo>
                  <a:pt x="878908" y="3647972"/>
                  <a:pt x="896906" y="3661408"/>
                  <a:pt x="911006" y="3679324"/>
                </a:cubicBezTo>
                <a:cubicBezTo>
                  <a:pt x="925106" y="3697239"/>
                  <a:pt x="933981" y="3719799"/>
                  <a:pt x="937630" y="3747003"/>
                </a:cubicBezTo>
                <a:lnTo>
                  <a:pt x="1080952" y="3747003"/>
                </a:lnTo>
                <a:cubicBezTo>
                  <a:pt x="1078298" y="3695248"/>
                  <a:pt x="1063202" y="3651704"/>
                  <a:pt x="1035666" y="3616372"/>
                </a:cubicBezTo>
                <a:cubicBezTo>
                  <a:pt x="1008130" y="3581039"/>
                  <a:pt x="972299" y="3554332"/>
                  <a:pt x="928175" y="3536251"/>
                </a:cubicBezTo>
                <a:cubicBezTo>
                  <a:pt x="884051" y="3518170"/>
                  <a:pt x="835779" y="3509129"/>
                  <a:pt x="783361" y="3509129"/>
                </a:cubicBezTo>
                <a:close/>
                <a:moveTo>
                  <a:pt x="10273610" y="3498238"/>
                </a:moveTo>
                <a:lnTo>
                  <a:pt x="10273610" y="3606957"/>
                </a:lnTo>
                <a:lnTo>
                  <a:pt x="10292251" y="3606957"/>
                </a:lnTo>
                <a:lnTo>
                  <a:pt x="10292251" y="3498238"/>
                </a:lnTo>
                <a:close/>
                <a:moveTo>
                  <a:pt x="9568760" y="3498238"/>
                </a:moveTo>
                <a:lnTo>
                  <a:pt x="9568760" y="3606957"/>
                </a:lnTo>
                <a:lnTo>
                  <a:pt x="9587401" y="3606957"/>
                </a:lnTo>
                <a:lnTo>
                  <a:pt x="9587401" y="3498238"/>
                </a:lnTo>
                <a:close/>
                <a:moveTo>
                  <a:pt x="8007739" y="3498238"/>
                </a:moveTo>
                <a:lnTo>
                  <a:pt x="8049485" y="3606957"/>
                </a:lnTo>
                <a:lnTo>
                  <a:pt x="8070024" y="3606957"/>
                </a:lnTo>
                <a:lnTo>
                  <a:pt x="8111100" y="3498238"/>
                </a:lnTo>
                <a:lnTo>
                  <a:pt x="8092125" y="3498238"/>
                </a:lnTo>
                <a:lnTo>
                  <a:pt x="8059643" y="3588651"/>
                </a:lnTo>
                <a:lnTo>
                  <a:pt x="8027496" y="3498238"/>
                </a:lnTo>
                <a:close/>
                <a:moveTo>
                  <a:pt x="7968560" y="3498238"/>
                </a:moveTo>
                <a:lnTo>
                  <a:pt x="7968560" y="3606957"/>
                </a:lnTo>
                <a:lnTo>
                  <a:pt x="7987201" y="3606957"/>
                </a:lnTo>
                <a:lnTo>
                  <a:pt x="7987201" y="3498238"/>
                </a:lnTo>
                <a:close/>
                <a:moveTo>
                  <a:pt x="7263710" y="3498238"/>
                </a:moveTo>
                <a:lnTo>
                  <a:pt x="7263710" y="3606957"/>
                </a:lnTo>
                <a:lnTo>
                  <a:pt x="7282351" y="3606957"/>
                </a:lnTo>
                <a:lnTo>
                  <a:pt x="7282351" y="3498238"/>
                </a:lnTo>
                <a:close/>
                <a:moveTo>
                  <a:pt x="9039862" y="3496899"/>
                </a:moveTo>
                <a:cubicBezTo>
                  <a:pt x="9031156" y="3496899"/>
                  <a:pt x="9024086" y="3498797"/>
                  <a:pt x="9018654" y="3502592"/>
                </a:cubicBezTo>
                <a:cubicBezTo>
                  <a:pt x="9013222" y="3506387"/>
                  <a:pt x="9008980" y="3511112"/>
                  <a:pt x="9005929" y="3516767"/>
                </a:cubicBezTo>
                <a:lnTo>
                  <a:pt x="9005260" y="3498238"/>
                </a:lnTo>
                <a:lnTo>
                  <a:pt x="8987735" y="3498238"/>
                </a:lnTo>
                <a:lnTo>
                  <a:pt x="8987735" y="3606957"/>
                </a:lnTo>
                <a:lnTo>
                  <a:pt x="9006376" y="3606957"/>
                </a:lnTo>
                <a:lnTo>
                  <a:pt x="9006376" y="3530608"/>
                </a:lnTo>
                <a:cubicBezTo>
                  <a:pt x="9008757" y="3527334"/>
                  <a:pt x="9011473" y="3524451"/>
                  <a:pt x="9014524" y="3521958"/>
                </a:cubicBezTo>
                <a:cubicBezTo>
                  <a:pt x="9017575" y="3519465"/>
                  <a:pt x="9021147" y="3517511"/>
                  <a:pt x="9025240" y="3516098"/>
                </a:cubicBezTo>
                <a:cubicBezTo>
                  <a:pt x="9029332" y="3514684"/>
                  <a:pt x="9034095" y="3513977"/>
                  <a:pt x="9039527" y="3513977"/>
                </a:cubicBezTo>
                <a:lnTo>
                  <a:pt x="9042094" y="3513977"/>
                </a:lnTo>
                <a:lnTo>
                  <a:pt x="9042094" y="3496899"/>
                </a:lnTo>
                <a:close/>
                <a:moveTo>
                  <a:pt x="10501986" y="3496676"/>
                </a:moveTo>
                <a:cubicBezTo>
                  <a:pt x="10492238" y="3496676"/>
                  <a:pt x="10484238" y="3498629"/>
                  <a:pt x="10477988" y="3502536"/>
                </a:cubicBezTo>
                <a:cubicBezTo>
                  <a:pt x="10471738" y="3506442"/>
                  <a:pt x="10466938" y="3510591"/>
                  <a:pt x="10463590" y="3514981"/>
                </a:cubicBezTo>
                <a:lnTo>
                  <a:pt x="10462920" y="3498238"/>
                </a:lnTo>
                <a:lnTo>
                  <a:pt x="10445060" y="3498238"/>
                </a:lnTo>
                <a:lnTo>
                  <a:pt x="10445060" y="3606957"/>
                </a:lnTo>
                <a:lnTo>
                  <a:pt x="10463700" y="3606957"/>
                </a:lnTo>
                <a:lnTo>
                  <a:pt x="10463700" y="3529939"/>
                </a:lnTo>
                <a:cubicBezTo>
                  <a:pt x="10467050" y="3525548"/>
                  <a:pt x="10471478" y="3521511"/>
                  <a:pt x="10476984" y="3517828"/>
                </a:cubicBezTo>
                <a:cubicBezTo>
                  <a:pt x="10482490" y="3514144"/>
                  <a:pt x="10489300" y="3512302"/>
                  <a:pt x="10497410" y="3512302"/>
                </a:cubicBezTo>
                <a:cubicBezTo>
                  <a:pt x="10502842" y="3512302"/>
                  <a:pt x="10506992" y="3513475"/>
                  <a:pt x="10509856" y="3515819"/>
                </a:cubicBezTo>
                <a:cubicBezTo>
                  <a:pt x="10512722" y="3518163"/>
                  <a:pt x="10514712" y="3521381"/>
                  <a:pt x="10515828" y="3525474"/>
                </a:cubicBezTo>
                <a:cubicBezTo>
                  <a:pt x="10516944" y="3529567"/>
                  <a:pt x="10517502" y="3534255"/>
                  <a:pt x="10517502" y="3539538"/>
                </a:cubicBezTo>
                <a:lnTo>
                  <a:pt x="10517502" y="3606957"/>
                </a:lnTo>
                <a:lnTo>
                  <a:pt x="10536142" y="3606957"/>
                </a:lnTo>
                <a:lnTo>
                  <a:pt x="10536142" y="3536859"/>
                </a:lnTo>
                <a:cubicBezTo>
                  <a:pt x="10536142" y="3524135"/>
                  <a:pt x="10533426" y="3514256"/>
                  <a:pt x="10527994" y="3507224"/>
                </a:cubicBezTo>
                <a:cubicBezTo>
                  <a:pt x="10522562" y="3500192"/>
                  <a:pt x="10513894" y="3496676"/>
                  <a:pt x="10501986" y="3496676"/>
                </a:cubicBezTo>
                <a:close/>
                <a:moveTo>
                  <a:pt x="9806662" y="3496676"/>
                </a:moveTo>
                <a:cubicBezTo>
                  <a:pt x="9796914" y="3496676"/>
                  <a:pt x="9788914" y="3498629"/>
                  <a:pt x="9782663" y="3502536"/>
                </a:cubicBezTo>
                <a:cubicBezTo>
                  <a:pt x="9776412" y="3506442"/>
                  <a:pt x="9771613" y="3510591"/>
                  <a:pt x="9768264" y="3514981"/>
                </a:cubicBezTo>
                <a:lnTo>
                  <a:pt x="9767594" y="3498238"/>
                </a:lnTo>
                <a:lnTo>
                  <a:pt x="9749735" y="3498238"/>
                </a:lnTo>
                <a:lnTo>
                  <a:pt x="9749735" y="3606957"/>
                </a:lnTo>
                <a:lnTo>
                  <a:pt x="9768376" y="3606957"/>
                </a:lnTo>
                <a:lnTo>
                  <a:pt x="9768376" y="3529939"/>
                </a:lnTo>
                <a:cubicBezTo>
                  <a:pt x="9771724" y="3525548"/>
                  <a:pt x="9776152" y="3521511"/>
                  <a:pt x="9781659" y="3517828"/>
                </a:cubicBezTo>
                <a:cubicBezTo>
                  <a:pt x="9787165" y="3514144"/>
                  <a:pt x="9793974" y="3512302"/>
                  <a:pt x="9802085" y="3512302"/>
                </a:cubicBezTo>
                <a:cubicBezTo>
                  <a:pt x="9807518" y="3512302"/>
                  <a:pt x="9811666" y="3513475"/>
                  <a:pt x="9814531" y="3515819"/>
                </a:cubicBezTo>
                <a:cubicBezTo>
                  <a:pt x="9817396" y="3518163"/>
                  <a:pt x="9819386" y="3521381"/>
                  <a:pt x="9820503" y="3525474"/>
                </a:cubicBezTo>
                <a:cubicBezTo>
                  <a:pt x="9821619" y="3529567"/>
                  <a:pt x="9822177" y="3534255"/>
                  <a:pt x="9822177" y="3539538"/>
                </a:cubicBezTo>
                <a:lnTo>
                  <a:pt x="9822177" y="3606957"/>
                </a:lnTo>
                <a:lnTo>
                  <a:pt x="9840818" y="3606957"/>
                </a:lnTo>
                <a:lnTo>
                  <a:pt x="9840818" y="3536859"/>
                </a:lnTo>
                <a:cubicBezTo>
                  <a:pt x="9840818" y="3524135"/>
                  <a:pt x="9838102" y="3514256"/>
                  <a:pt x="9832670" y="3507224"/>
                </a:cubicBezTo>
                <a:cubicBezTo>
                  <a:pt x="9827237" y="3500192"/>
                  <a:pt x="9818568" y="3496676"/>
                  <a:pt x="9806662" y="3496676"/>
                </a:cubicBezTo>
                <a:close/>
                <a:moveTo>
                  <a:pt x="8729109" y="3496676"/>
                </a:moveTo>
                <a:cubicBezTo>
                  <a:pt x="8719882" y="3496676"/>
                  <a:pt x="8712180" y="3498629"/>
                  <a:pt x="8706004" y="3502536"/>
                </a:cubicBezTo>
                <a:cubicBezTo>
                  <a:pt x="8699827" y="3506442"/>
                  <a:pt x="8695139" y="3510591"/>
                  <a:pt x="8691939" y="3514981"/>
                </a:cubicBezTo>
                <a:lnTo>
                  <a:pt x="8691270" y="3498238"/>
                </a:lnTo>
                <a:lnTo>
                  <a:pt x="8673410" y="3498238"/>
                </a:lnTo>
                <a:lnTo>
                  <a:pt x="8673410" y="3606957"/>
                </a:lnTo>
                <a:lnTo>
                  <a:pt x="8692051" y="3606957"/>
                </a:lnTo>
                <a:lnTo>
                  <a:pt x="8692051" y="3529939"/>
                </a:lnTo>
                <a:cubicBezTo>
                  <a:pt x="8695251" y="3525548"/>
                  <a:pt x="8699492" y="3521511"/>
                  <a:pt x="8704776" y="3517828"/>
                </a:cubicBezTo>
                <a:cubicBezTo>
                  <a:pt x="8710059" y="3514144"/>
                  <a:pt x="8716533" y="3512302"/>
                  <a:pt x="8724198" y="3512302"/>
                </a:cubicBezTo>
                <a:cubicBezTo>
                  <a:pt x="8729630" y="3512302"/>
                  <a:pt x="8733797" y="3513475"/>
                  <a:pt x="8736699" y="3515819"/>
                </a:cubicBezTo>
                <a:cubicBezTo>
                  <a:pt x="8739602" y="3518163"/>
                  <a:pt x="8741592" y="3521381"/>
                  <a:pt x="8742671" y="3525474"/>
                </a:cubicBezTo>
                <a:cubicBezTo>
                  <a:pt x="8743750" y="3529567"/>
                  <a:pt x="8744290" y="3534255"/>
                  <a:pt x="8744290" y="3539538"/>
                </a:cubicBezTo>
                <a:lnTo>
                  <a:pt x="8744290" y="3606957"/>
                </a:lnTo>
                <a:lnTo>
                  <a:pt x="8763042" y="3606957"/>
                </a:lnTo>
                <a:lnTo>
                  <a:pt x="8763042" y="3536859"/>
                </a:lnTo>
                <a:lnTo>
                  <a:pt x="8761978" y="3527790"/>
                </a:lnTo>
                <a:lnTo>
                  <a:pt x="8762372" y="3529715"/>
                </a:lnTo>
                <a:cubicBezTo>
                  <a:pt x="8765795" y="3525325"/>
                  <a:pt x="8770148" y="3521325"/>
                  <a:pt x="8775432" y="3517716"/>
                </a:cubicBezTo>
                <a:cubicBezTo>
                  <a:pt x="8780715" y="3514107"/>
                  <a:pt x="8787226" y="3512302"/>
                  <a:pt x="8794966" y="3512302"/>
                </a:cubicBezTo>
                <a:cubicBezTo>
                  <a:pt x="8800323" y="3512302"/>
                  <a:pt x="8804453" y="3513475"/>
                  <a:pt x="8807355" y="3515819"/>
                </a:cubicBezTo>
                <a:cubicBezTo>
                  <a:pt x="8810258" y="3518163"/>
                  <a:pt x="8812248" y="3521381"/>
                  <a:pt x="8813327" y="3525474"/>
                </a:cubicBezTo>
                <a:cubicBezTo>
                  <a:pt x="8814406" y="3529567"/>
                  <a:pt x="8814946" y="3534255"/>
                  <a:pt x="8814946" y="3539538"/>
                </a:cubicBezTo>
                <a:lnTo>
                  <a:pt x="8814946" y="3606957"/>
                </a:lnTo>
                <a:lnTo>
                  <a:pt x="8833586" y="3606957"/>
                </a:lnTo>
                <a:lnTo>
                  <a:pt x="8833586" y="3536859"/>
                </a:lnTo>
                <a:cubicBezTo>
                  <a:pt x="8833586" y="3524209"/>
                  <a:pt x="8830945" y="3514349"/>
                  <a:pt x="8825661" y="3507280"/>
                </a:cubicBezTo>
                <a:cubicBezTo>
                  <a:pt x="8820378" y="3500210"/>
                  <a:pt x="8811709" y="3496676"/>
                  <a:pt x="8799654" y="3496676"/>
                </a:cubicBezTo>
                <a:cubicBezTo>
                  <a:pt x="8790426" y="3496676"/>
                  <a:pt x="8782520" y="3498722"/>
                  <a:pt x="8775934" y="3502815"/>
                </a:cubicBezTo>
                <a:cubicBezTo>
                  <a:pt x="8769348" y="3506907"/>
                  <a:pt x="8763898" y="3511335"/>
                  <a:pt x="8759582" y="3516098"/>
                </a:cubicBezTo>
                <a:lnTo>
                  <a:pt x="8759844" y="3517377"/>
                </a:lnTo>
                <a:lnTo>
                  <a:pt x="8755117" y="3507280"/>
                </a:lnTo>
                <a:cubicBezTo>
                  <a:pt x="8749834" y="3500210"/>
                  <a:pt x="8741164" y="3496676"/>
                  <a:pt x="8729109" y="3496676"/>
                </a:cubicBezTo>
                <a:close/>
                <a:moveTo>
                  <a:pt x="10611860" y="3496341"/>
                </a:moveTo>
                <a:cubicBezTo>
                  <a:pt x="10600698" y="3496341"/>
                  <a:pt x="10591488" y="3498722"/>
                  <a:pt x="10584234" y="3503485"/>
                </a:cubicBezTo>
                <a:cubicBezTo>
                  <a:pt x="10576978" y="3508247"/>
                  <a:pt x="10571582" y="3514851"/>
                  <a:pt x="10568048" y="3523297"/>
                </a:cubicBezTo>
                <a:cubicBezTo>
                  <a:pt x="10564514" y="3531743"/>
                  <a:pt x="10562746" y="3541510"/>
                  <a:pt x="10562746" y="3552598"/>
                </a:cubicBezTo>
                <a:cubicBezTo>
                  <a:pt x="10562746" y="3563239"/>
                  <a:pt x="10564570" y="3572820"/>
                  <a:pt x="10568216" y="3581340"/>
                </a:cubicBezTo>
                <a:cubicBezTo>
                  <a:pt x="10571862" y="3589861"/>
                  <a:pt x="10577462" y="3596595"/>
                  <a:pt x="10585014" y="3601544"/>
                </a:cubicBezTo>
                <a:cubicBezTo>
                  <a:pt x="10592568" y="3606492"/>
                  <a:pt x="10602260" y="3608967"/>
                  <a:pt x="10614092" y="3608967"/>
                </a:cubicBezTo>
                <a:cubicBezTo>
                  <a:pt x="10623244" y="3608967"/>
                  <a:pt x="10631170" y="3607459"/>
                  <a:pt x="10637866" y="3604446"/>
                </a:cubicBezTo>
                <a:cubicBezTo>
                  <a:pt x="10644564" y="3601432"/>
                  <a:pt x="10649774" y="3597153"/>
                  <a:pt x="10653494" y="3591609"/>
                </a:cubicBezTo>
                <a:cubicBezTo>
                  <a:pt x="10657214" y="3586065"/>
                  <a:pt x="10659186" y="3579461"/>
                  <a:pt x="10659410" y="3571797"/>
                </a:cubicBezTo>
                <a:lnTo>
                  <a:pt x="10640992" y="3571797"/>
                </a:lnTo>
                <a:cubicBezTo>
                  <a:pt x="10640770" y="3579164"/>
                  <a:pt x="10638314" y="3584800"/>
                  <a:pt x="10633626" y="3588707"/>
                </a:cubicBezTo>
                <a:cubicBezTo>
                  <a:pt x="10628938" y="3592614"/>
                  <a:pt x="10622426" y="3594567"/>
                  <a:pt x="10614092" y="3594567"/>
                </a:cubicBezTo>
                <a:cubicBezTo>
                  <a:pt x="10606278" y="3594567"/>
                  <a:pt x="10599990" y="3592781"/>
                  <a:pt x="10595228" y="3589209"/>
                </a:cubicBezTo>
                <a:cubicBezTo>
                  <a:pt x="10590466" y="3585638"/>
                  <a:pt x="10586986" y="3580894"/>
                  <a:pt x="10584790" y="3574978"/>
                </a:cubicBezTo>
                <a:cubicBezTo>
                  <a:pt x="10582596" y="3569062"/>
                  <a:pt x="10581462" y="3562569"/>
                  <a:pt x="10581386" y="3555500"/>
                </a:cubicBezTo>
                <a:lnTo>
                  <a:pt x="10658852" y="3555500"/>
                </a:lnTo>
                <a:cubicBezTo>
                  <a:pt x="10659000" y="3554830"/>
                  <a:pt x="10659112" y="3553733"/>
                  <a:pt x="10659186" y="3552207"/>
                </a:cubicBezTo>
                <a:cubicBezTo>
                  <a:pt x="10659262" y="3550682"/>
                  <a:pt x="10659298" y="3549361"/>
                  <a:pt x="10659298" y="3548245"/>
                </a:cubicBezTo>
                <a:cubicBezTo>
                  <a:pt x="10659298" y="3531501"/>
                  <a:pt x="10655094" y="3518665"/>
                  <a:pt x="10646686" y="3509735"/>
                </a:cubicBezTo>
                <a:cubicBezTo>
                  <a:pt x="10638276" y="3500806"/>
                  <a:pt x="10626668" y="3496341"/>
                  <a:pt x="10611860" y="3496341"/>
                </a:cubicBezTo>
                <a:close/>
                <a:moveTo>
                  <a:pt x="10196592" y="3496341"/>
                </a:moveTo>
                <a:cubicBezTo>
                  <a:pt x="10190787" y="3496341"/>
                  <a:pt x="10185392" y="3496955"/>
                  <a:pt x="10180406" y="3498183"/>
                </a:cubicBezTo>
                <a:cubicBezTo>
                  <a:pt x="10175421" y="3499410"/>
                  <a:pt x="10171086" y="3501252"/>
                  <a:pt x="10167402" y="3503708"/>
                </a:cubicBezTo>
                <a:cubicBezTo>
                  <a:pt x="10163719" y="3506163"/>
                  <a:pt x="10160854" y="3509233"/>
                  <a:pt x="10158808" y="3512917"/>
                </a:cubicBezTo>
                <a:cubicBezTo>
                  <a:pt x="10156761" y="3516600"/>
                  <a:pt x="10155738" y="3520860"/>
                  <a:pt x="10155738" y="3525697"/>
                </a:cubicBezTo>
                <a:cubicBezTo>
                  <a:pt x="10155738" y="3531873"/>
                  <a:pt x="10157189" y="3536989"/>
                  <a:pt x="10160092" y="3541045"/>
                </a:cubicBezTo>
                <a:cubicBezTo>
                  <a:pt x="10162994" y="3545101"/>
                  <a:pt x="10167347" y="3548449"/>
                  <a:pt x="10173151" y="3551091"/>
                </a:cubicBezTo>
                <a:cubicBezTo>
                  <a:pt x="10178955" y="3553733"/>
                  <a:pt x="10186099" y="3556058"/>
                  <a:pt x="10194582" y="3558067"/>
                </a:cubicBezTo>
                <a:cubicBezTo>
                  <a:pt x="10205000" y="3560523"/>
                  <a:pt x="10212274" y="3563053"/>
                  <a:pt x="10216404" y="3565658"/>
                </a:cubicBezTo>
                <a:cubicBezTo>
                  <a:pt x="10220534" y="3568262"/>
                  <a:pt x="10222599" y="3572243"/>
                  <a:pt x="10222599" y="3577601"/>
                </a:cubicBezTo>
                <a:cubicBezTo>
                  <a:pt x="10222599" y="3583852"/>
                  <a:pt x="10220311" y="3588335"/>
                  <a:pt x="10215734" y="3591051"/>
                </a:cubicBezTo>
                <a:cubicBezTo>
                  <a:pt x="10211158" y="3593767"/>
                  <a:pt x="10205335" y="3595126"/>
                  <a:pt x="10198266" y="3595126"/>
                </a:cubicBezTo>
                <a:cubicBezTo>
                  <a:pt x="10190378" y="3595126"/>
                  <a:pt x="10183811" y="3593395"/>
                  <a:pt x="10178565" y="3589935"/>
                </a:cubicBezTo>
                <a:cubicBezTo>
                  <a:pt x="10173318" y="3586475"/>
                  <a:pt x="10170696" y="3580503"/>
                  <a:pt x="10170696" y="3572020"/>
                </a:cubicBezTo>
                <a:lnTo>
                  <a:pt x="10152724" y="3572020"/>
                </a:lnTo>
                <a:cubicBezTo>
                  <a:pt x="10152724" y="3578717"/>
                  <a:pt x="10153896" y="3584429"/>
                  <a:pt x="10156240" y="3589154"/>
                </a:cubicBezTo>
                <a:cubicBezTo>
                  <a:pt x="10158584" y="3593879"/>
                  <a:pt x="10161840" y="3597693"/>
                  <a:pt x="10166007" y="3600595"/>
                </a:cubicBezTo>
                <a:cubicBezTo>
                  <a:pt x="10170174" y="3603497"/>
                  <a:pt x="10174993" y="3605618"/>
                  <a:pt x="10180462" y="3606957"/>
                </a:cubicBezTo>
                <a:cubicBezTo>
                  <a:pt x="10185932" y="3608297"/>
                  <a:pt x="10191718" y="3608967"/>
                  <a:pt x="10197819" y="3608967"/>
                </a:cubicBezTo>
                <a:cubicBezTo>
                  <a:pt x="10203921" y="3608967"/>
                  <a:pt x="10209595" y="3608334"/>
                  <a:pt x="10214842" y="3607069"/>
                </a:cubicBezTo>
                <a:cubicBezTo>
                  <a:pt x="10220088" y="3605804"/>
                  <a:pt x="10224664" y="3603850"/>
                  <a:pt x="10228571" y="3601209"/>
                </a:cubicBezTo>
                <a:cubicBezTo>
                  <a:pt x="10232478" y="3598567"/>
                  <a:pt x="10235529" y="3595181"/>
                  <a:pt x="10237724" y="3591051"/>
                </a:cubicBezTo>
                <a:cubicBezTo>
                  <a:pt x="10239919" y="3586921"/>
                  <a:pt x="10241017" y="3582028"/>
                  <a:pt x="10241017" y="3576373"/>
                </a:cubicBezTo>
                <a:cubicBezTo>
                  <a:pt x="10241017" y="3569825"/>
                  <a:pt x="10239622" y="3564448"/>
                  <a:pt x="10236831" y="3560244"/>
                </a:cubicBezTo>
                <a:cubicBezTo>
                  <a:pt x="10234040" y="3556039"/>
                  <a:pt x="10229892" y="3552598"/>
                  <a:pt x="10224385" y="3549919"/>
                </a:cubicBezTo>
                <a:cubicBezTo>
                  <a:pt x="10218878" y="3547240"/>
                  <a:pt x="10212070" y="3544933"/>
                  <a:pt x="10203958" y="3542998"/>
                </a:cubicBezTo>
                <a:cubicBezTo>
                  <a:pt x="10196517" y="3541213"/>
                  <a:pt x="10190601" y="3539519"/>
                  <a:pt x="10186211" y="3537920"/>
                </a:cubicBezTo>
                <a:cubicBezTo>
                  <a:pt x="10181820" y="3536320"/>
                  <a:pt x="10178695" y="3534515"/>
                  <a:pt x="10176834" y="3532506"/>
                </a:cubicBezTo>
                <a:cubicBezTo>
                  <a:pt x="10174974" y="3530497"/>
                  <a:pt x="10174044" y="3528041"/>
                  <a:pt x="10174044" y="3525139"/>
                </a:cubicBezTo>
                <a:cubicBezTo>
                  <a:pt x="10174044" y="3520079"/>
                  <a:pt x="10176128" y="3516358"/>
                  <a:pt x="10180295" y="3513977"/>
                </a:cubicBezTo>
                <a:cubicBezTo>
                  <a:pt x="10184462" y="3511596"/>
                  <a:pt x="10189894" y="3510405"/>
                  <a:pt x="10196592" y="3510405"/>
                </a:cubicBezTo>
                <a:cubicBezTo>
                  <a:pt x="10203214" y="3510405"/>
                  <a:pt x="10208832" y="3512005"/>
                  <a:pt x="10213446" y="3515205"/>
                </a:cubicBezTo>
                <a:cubicBezTo>
                  <a:pt x="10218060" y="3518404"/>
                  <a:pt x="10220367" y="3523874"/>
                  <a:pt x="10220367" y="3531613"/>
                </a:cubicBezTo>
                <a:lnTo>
                  <a:pt x="10238450" y="3531613"/>
                </a:lnTo>
                <a:cubicBezTo>
                  <a:pt x="10238450" y="3525362"/>
                  <a:pt x="10237333" y="3520004"/>
                  <a:pt x="10235101" y="3515540"/>
                </a:cubicBezTo>
                <a:cubicBezTo>
                  <a:pt x="10232868" y="3511075"/>
                  <a:pt x="10229836" y="3507428"/>
                  <a:pt x="10226004" y="3504601"/>
                </a:cubicBezTo>
                <a:cubicBezTo>
                  <a:pt x="10222171" y="3501773"/>
                  <a:pt x="10217744" y="3499690"/>
                  <a:pt x="10212721" y="3498350"/>
                </a:cubicBezTo>
                <a:cubicBezTo>
                  <a:pt x="10207698" y="3497010"/>
                  <a:pt x="10202322" y="3496341"/>
                  <a:pt x="10196592" y="3496341"/>
                </a:cubicBezTo>
                <a:close/>
                <a:moveTo>
                  <a:pt x="10078459" y="3496341"/>
                </a:moveTo>
                <a:cubicBezTo>
                  <a:pt x="10067297" y="3496341"/>
                  <a:pt x="10058088" y="3498722"/>
                  <a:pt x="10050833" y="3503485"/>
                </a:cubicBezTo>
                <a:cubicBezTo>
                  <a:pt x="10043578" y="3508247"/>
                  <a:pt x="10038182" y="3514851"/>
                  <a:pt x="10034648" y="3523297"/>
                </a:cubicBezTo>
                <a:cubicBezTo>
                  <a:pt x="10031113" y="3531743"/>
                  <a:pt x="10029346" y="3541510"/>
                  <a:pt x="10029346" y="3552598"/>
                </a:cubicBezTo>
                <a:cubicBezTo>
                  <a:pt x="10029346" y="3563239"/>
                  <a:pt x="10031169" y="3572820"/>
                  <a:pt x="10034815" y="3581340"/>
                </a:cubicBezTo>
                <a:cubicBezTo>
                  <a:pt x="10038462" y="3589861"/>
                  <a:pt x="10044061" y="3596595"/>
                  <a:pt x="10051614" y="3601544"/>
                </a:cubicBezTo>
                <a:cubicBezTo>
                  <a:pt x="10059167" y="3606492"/>
                  <a:pt x="10068860" y="3608967"/>
                  <a:pt x="10080692" y="3608967"/>
                </a:cubicBezTo>
                <a:cubicBezTo>
                  <a:pt x="10089844" y="3608967"/>
                  <a:pt x="10097770" y="3607459"/>
                  <a:pt x="10104467" y="3604446"/>
                </a:cubicBezTo>
                <a:cubicBezTo>
                  <a:pt x="10111164" y="3601432"/>
                  <a:pt x="10116373" y="3597153"/>
                  <a:pt x="10120094" y="3591609"/>
                </a:cubicBezTo>
                <a:cubicBezTo>
                  <a:pt x="10123814" y="3586065"/>
                  <a:pt x="10125786" y="3579461"/>
                  <a:pt x="10126010" y="3571797"/>
                </a:cubicBezTo>
                <a:lnTo>
                  <a:pt x="10107592" y="3571797"/>
                </a:lnTo>
                <a:cubicBezTo>
                  <a:pt x="10107369" y="3579164"/>
                  <a:pt x="10104913" y="3584800"/>
                  <a:pt x="10100225" y="3588707"/>
                </a:cubicBezTo>
                <a:cubicBezTo>
                  <a:pt x="10095537" y="3592614"/>
                  <a:pt x="10089026" y="3594567"/>
                  <a:pt x="10080692" y="3594567"/>
                </a:cubicBezTo>
                <a:cubicBezTo>
                  <a:pt x="10072878" y="3594567"/>
                  <a:pt x="10066590" y="3592781"/>
                  <a:pt x="10061828" y="3589209"/>
                </a:cubicBezTo>
                <a:cubicBezTo>
                  <a:pt x="10057065" y="3585638"/>
                  <a:pt x="10053586" y="3580894"/>
                  <a:pt x="10051391" y="3574978"/>
                </a:cubicBezTo>
                <a:cubicBezTo>
                  <a:pt x="10049196" y="3569062"/>
                  <a:pt x="10048061" y="3562569"/>
                  <a:pt x="10047986" y="3555500"/>
                </a:cubicBezTo>
                <a:lnTo>
                  <a:pt x="10125452" y="3555500"/>
                </a:lnTo>
                <a:cubicBezTo>
                  <a:pt x="10125600" y="3554830"/>
                  <a:pt x="10125712" y="3553733"/>
                  <a:pt x="10125786" y="3552207"/>
                </a:cubicBezTo>
                <a:cubicBezTo>
                  <a:pt x="10125861" y="3550682"/>
                  <a:pt x="10125898" y="3549361"/>
                  <a:pt x="10125898" y="3548245"/>
                </a:cubicBezTo>
                <a:cubicBezTo>
                  <a:pt x="10125898" y="3531501"/>
                  <a:pt x="10121694" y="3518665"/>
                  <a:pt x="10113285" y="3509735"/>
                </a:cubicBezTo>
                <a:cubicBezTo>
                  <a:pt x="10104876" y="3500806"/>
                  <a:pt x="10093268" y="3496341"/>
                  <a:pt x="10078459" y="3496341"/>
                </a:cubicBezTo>
                <a:close/>
                <a:moveTo>
                  <a:pt x="9412379" y="3496341"/>
                </a:moveTo>
                <a:cubicBezTo>
                  <a:pt x="9403672" y="3496341"/>
                  <a:pt x="9395952" y="3497606"/>
                  <a:pt x="9389218" y="3500136"/>
                </a:cubicBezTo>
                <a:cubicBezTo>
                  <a:pt x="9382483" y="3502666"/>
                  <a:pt x="9377200" y="3506684"/>
                  <a:pt x="9373367" y="3512191"/>
                </a:cubicBezTo>
                <a:cubicBezTo>
                  <a:pt x="9369535" y="3517698"/>
                  <a:pt x="9367619" y="3524916"/>
                  <a:pt x="9367619" y="3533845"/>
                </a:cubicBezTo>
                <a:lnTo>
                  <a:pt x="9385702" y="3533845"/>
                </a:lnTo>
                <a:cubicBezTo>
                  <a:pt x="9385702" y="3525660"/>
                  <a:pt x="9388269" y="3519670"/>
                  <a:pt x="9393403" y="3515874"/>
                </a:cubicBezTo>
                <a:cubicBezTo>
                  <a:pt x="9398538" y="3512079"/>
                  <a:pt x="9404863" y="3510182"/>
                  <a:pt x="9412379" y="3510182"/>
                </a:cubicBezTo>
                <a:cubicBezTo>
                  <a:pt x="9419448" y="3510182"/>
                  <a:pt x="9425290" y="3511912"/>
                  <a:pt x="9429904" y="3515372"/>
                </a:cubicBezTo>
                <a:cubicBezTo>
                  <a:pt x="9434517" y="3518833"/>
                  <a:pt x="9436824" y="3525213"/>
                  <a:pt x="9436824" y="3534515"/>
                </a:cubicBezTo>
                <a:lnTo>
                  <a:pt x="9436824" y="3542106"/>
                </a:lnTo>
                <a:cubicBezTo>
                  <a:pt x="9421867" y="3542254"/>
                  <a:pt x="9408807" y="3543240"/>
                  <a:pt x="9397645" y="3545063"/>
                </a:cubicBezTo>
                <a:cubicBezTo>
                  <a:pt x="9386483" y="3546887"/>
                  <a:pt x="9377851" y="3550328"/>
                  <a:pt x="9371749" y="3555388"/>
                </a:cubicBezTo>
                <a:cubicBezTo>
                  <a:pt x="9365647" y="3560448"/>
                  <a:pt x="9362596" y="3567853"/>
                  <a:pt x="9362596" y="3577601"/>
                </a:cubicBezTo>
                <a:cubicBezTo>
                  <a:pt x="9362596" y="3584447"/>
                  <a:pt x="9364140" y="3590196"/>
                  <a:pt x="9367228" y="3594846"/>
                </a:cubicBezTo>
                <a:cubicBezTo>
                  <a:pt x="9370316" y="3599497"/>
                  <a:pt x="9374446" y="3603013"/>
                  <a:pt x="9379618" y="3605395"/>
                </a:cubicBezTo>
                <a:cubicBezTo>
                  <a:pt x="9384790" y="3607776"/>
                  <a:pt x="9390501" y="3608967"/>
                  <a:pt x="9396752" y="3608967"/>
                </a:cubicBezTo>
                <a:cubicBezTo>
                  <a:pt x="9405533" y="3608967"/>
                  <a:pt x="9413216" y="3607274"/>
                  <a:pt x="9419802" y="3603888"/>
                </a:cubicBezTo>
                <a:cubicBezTo>
                  <a:pt x="9426387" y="3600502"/>
                  <a:pt x="9432173" y="3596018"/>
                  <a:pt x="9437159" y="3590437"/>
                </a:cubicBezTo>
                <a:lnTo>
                  <a:pt x="9437940" y="3606957"/>
                </a:lnTo>
                <a:lnTo>
                  <a:pt x="9455353" y="3606957"/>
                </a:lnTo>
                <a:lnTo>
                  <a:pt x="9455353" y="3534292"/>
                </a:lnTo>
                <a:cubicBezTo>
                  <a:pt x="9455353" y="3526479"/>
                  <a:pt x="9454162" y="3520098"/>
                  <a:pt x="9451781" y="3515149"/>
                </a:cubicBezTo>
                <a:cubicBezTo>
                  <a:pt x="9449400" y="3510200"/>
                  <a:pt x="9446182" y="3506350"/>
                  <a:pt x="9442126" y="3503596"/>
                </a:cubicBezTo>
                <a:cubicBezTo>
                  <a:pt x="9438070" y="3500843"/>
                  <a:pt x="9433494" y="3498945"/>
                  <a:pt x="9428396" y="3497903"/>
                </a:cubicBezTo>
                <a:cubicBezTo>
                  <a:pt x="9423299" y="3496862"/>
                  <a:pt x="9417960" y="3496341"/>
                  <a:pt x="9412379" y="3496341"/>
                </a:cubicBezTo>
                <a:close/>
                <a:moveTo>
                  <a:pt x="9215516" y="3496341"/>
                </a:moveTo>
                <a:cubicBezTo>
                  <a:pt x="9209712" y="3496341"/>
                  <a:pt x="9204317" y="3496955"/>
                  <a:pt x="9199332" y="3498183"/>
                </a:cubicBezTo>
                <a:cubicBezTo>
                  <a:pt x="9194346" y="3499410"/>
                  <a:pt x="9190011" y="3501252"/>
                  <a:pt x="9186328" y="3503708"/>
                </a:cubicBezTo>
                <a:cubicBezTo>
                  <a:pt x="9182644" y="3506163"/>
                  <a:pt x="9179779" y="3509233"/>
                  <a:pt x="9177733" y="3512917"/>
                </a:cubicBezTo>
                <a:cubicBezTo>
                  <a:pt x="9175686" y="3516600"/>
                  <a:pt x="9174663" y="3520860"/>
                  <a:pt x="9174663" y="3525697"/>
                </a:cubicBezTo>
                <a:cubicBezTo>
                  <a:pt x="9174663" y="3531873"/>
                  <a:pt x="9176114" y="3536989"/>
                  <a:pt x="9179016" y="3541045"/>
                </a:cubicBezTo>
                <a:cubicBezTo>
                  <a:pt x="9181918" y="3545101"/>
                  <a:pt x="9186272" y="3548449"/>
                  <a:pt x="9192076" y="3551091"/>
                </a:cubicBezTo>
                <a:cubicBezTo>
                  <a:pt x="9197880" y="3553733"/>
                  <a:pt x="9205024" y="3556058"/>
                  <a:pt x="9213507" y="3558067"/>
                </a:cubicBezTo>
                <a:cubicBezTo>
                  <a:pt x="9223925" y="3560523"/>
                  <a:pt x="9231199" y="3563053"/>
                  <a:pt x="9235329" y="3565658"/>
                </a:cubicBezTo>
                <a:cubicBezTo>
                  <a:pt x="9239459" y="3568262"/>
                  <a:pt x="9241524" y="3572243"/>
                  <a:pt x="9241524" y="3577601"/>
                </a:cubicBezTo>
                <a:cubicBezTo>
                  <a:pt x="9241524" y="3583852"/>
                  <a:pt x="9239236" y="3588335"/>
                  <a:pt x="9234660" y="3591051"/>
                </a:cubicBezTo>
                <a:cubicBezTo>
                  <a:pt x="9230083" y="3593767"/>
                  <a:pt x="9224260" y="3595126"/>
                  <a:pt x="9217191" y="3595126"/>
                </a:cubicBezTo>
                <a:cubicBezTo>
                  <a:pt x="9209303" y="3595126"/>
                  <a:pt x="9202736" y="3593395"/>
                  <a:pt x="9197490" y="3589935"/>
                </a:cubicBezTo>
                <a:cubicBezTo>
                  <a:pt x="9192244" y="3586475"/>
                  <a:pt x="9189620" y="3580503"/>
                  <a:pt x="9189620" y="3572020"/>
                </a:cubicBezTo>
                <a:lnTo>
                  <a:pt x="9171650" y="3572020"/>
                </a:lnTo>
                <a:cubicBezTo>
                  <a:pt x="9171650" y="3578717"/>
                  <a:pt x="9172822" y="3584429"/>
                  <a:pt x="9175166" y="3589154"/>
                </a:cubicBezTo>
                <a:cubicBezTo>
                  <a:pt x="9177510" y="3593879"/>
                  <a:pt x="9180765" y="3597693"/>
                  <a:pt x="9184932" y="3600595"/>
                </a:cubicBezTo>
                <a:cubicBezTo>
                  <a:pt x="9189100" y="3603497"/>
                  <a:pt x="9193918" y="3605618"/>
                  <a:pt x="9199387" y="3606957"/>
                </a:cubicBezTo>
                <a:cubicBezTo>
                  <a:pt x="9204857" y="3608297"/>
                  <a:pt x="9210642" y="3608967"/>
                  <a:pt x="9216744" y="3608967"/>
                </a:cubicBezTo>
                <a:cubicBezTo>
                  <a:pt x="9222846" y="3608967"/>
                  <a:pt x="9228520" y="3608334"/>
                  <a:pt x="9233766" y="3607069"/>
                </a:cubicBezTo>
                <a:cubicBezTo>
                  <a:pt x="9239013" y="3605804"/>
                  <a:pt x="9243589" y="3603850"/>
                  <a:pt x="9247496" y="3601209"/>
                </a:cubicBezTo>
                <a:cubicBezTo>
                  <a:pt x="9251403" y="3598567"/>
                  <a:pt x="9254454" y="3595181"/>
                  <a:pt x="9256649" y="3591051"/>
                </a:cubicBezTo>
                <a:cubicBezTo>
                  <a:pt x="9258844" y="3586921"/>
                  <a:pt x="9259942" y="3582028"/>
                  <a:pt x="9259942" y="3576373"/>
                </a:cubicBezTo>
                <a:cubicBezTo>
                  <a:pt x="9259942" y="3569825"/>
                  <a:pt x="9258546" y="3564448"/>
                  <a:pt x="9255756" y="3560244"/>
                </a:cubicBezTo>
                <a:cubicBezTo>
                  <a:pt x="9252966" y="3556039"/>
                  <a:pt x="9248817" y="3552598"/>
                  <a:pt x="9243310" y="3549919"/>
                </a:cubicBezTo>
                <a:cubicBezTo>
                  <a:pt x="9237804" y="3547240"/>
                  <a:pt x="9230994" y="3544933"/>
                  <a:pt x="9222884" y="3542998"/>
                </a:cubicBezTo>
                <a:cubicBezTo>
                  <a:pt x="9215442" y="3541213"/>
                  <a:pt x="9209526" y="3539519"/>
                  <a:pt x="9205136" y="3537920"/>
                </a:cubicBezTo>
                <a:cubicBezTo>
                  <a:pt x="9200745" y="3536320"/>
                  <a:pt x="9197620" y="3534515"/>
                  <a:pt x="9195760" y="3532506"/>
                </a:cubicBezTo>
                <a:cubicBezTo>
                  <a:pt x="9193899" y="3530497"/>
                  <a:pt x="9192969" y="3528041"/>
                  <a:pt x="9192969" y="3525139"/>
                </a:cubicBezTo>
                <a:cubicBezTo>
                  <a:pt x="9192969" y="3520079"/>
                  <a:pt x="9195053" y="3516358"/>
                  <a:pt x="9199220" y="3513977"/>
                </a:cubicBezTo>
                <a:cubicBezTo>
                  <a:pt x="9203387" y="3511596"/>
                  <a:pt x="9208819" y="3510405"/>
                  <a:pt x="9215516" y="3510405"/>
                </a:cubicBezTo>
                <a:cubicBezTo>
                  <a:pt x="9222139" y="3510405"/>
                  <a:pt x="9227758" y="3512005"/>
                  <a:pt x="9232371" y="3515205"/>
                </a:cubicBezTo>
                <a:cubicBezTo>
                  <a:pt x="9236985" y="3518404"/>
                  <a:pt x="9239292" y="3523874"/>
                  <a:pt x="9239292" y="3531613"/>
                </a:cubicBezTo>
                <a:lnTo>
                  <a:pt x="9257374" y="3531613"/>
                </a:lnTo>
                <a:cubicBezTo>
                  <a:pt x="9257374" y="3525362"/>
                  <a:pt x="9256258" y="3520004"/>
                  <a:pt x="9254026" y="3515540"/>
                </a:cubicBezTo>
                <a:cubicBezTo>
                  <a:pt x="9251793" y="3511075"/>
                  <a:pt x="9248761" y="3507428"/>
                  <a:pt x="9244929" y="3504601"/>
                </a:cubicBezTo>
                <a:cubicBezTo>
                  <a:pt x="9241096" y="3501773"/>
                  <a:pt x="9236669" y="3499690"/>
                  <a:pt x="9231646" y="3498350"/>
                </a:cubicBezTo>
                <a:cubicBezTo>
                  <a:pt x="9226623" y="3497010"/>
                  <a:pt x="9221246" y="3496341"/>
                  <a:pt x="9215516" y="3496341"/>
                </a:cubicBezTo>
                <a:close/>
                <a:moveTo>
                  <a:pt x="8907554" y="3496341"/>
                </a:moveTo>
                <a:cubicBezTo>
                  <a:pt x="8898848" y="3496341"/>
                  <a:pt x="8891127" y="3497606"/>
                  <a:pt x="8884392" y="3500136"/>
                </a:cubicBezTo>
                <a:cubicBezTo>
                  <a:pt x="8877658" y="3502666"/>
                  <a:pt x="8872375" y="3506684"/>
                  <a:pt x="8868542" y="3512191"/>
                </a:cubicBezTo>
                <a:cubicBezTo>
                  <a:pt x="8864710" y="3517698"/>
                  <a:pt x="8862794" y="3524916"/>
                  <a:pt x="8862794" y="3533845"/>
                </a:cubicBezTo>
                <a:lnTo>
                  <a:pt x="8880876" y="3533845"/>
                </a:lnTo>
                <a:cubicBezTo>
                  <a:pt x="8880876" y="3525660"/>
                  <a:pt x="8883444" y="3519670"/>
                  <a:pt x="8888578" y="3515874"/>
                </a:cubicBezTo>
                <a:cubicBezTo>
                  <a:pt x="8893713" y="3512079"/>
                  <a:pt x="8900038" y="3510182"/>
                  <a:pt x="8907554" y="3510182"/>
                </a:cubicBezTo>
                <a:cubicBezTo>
                  <a:pt x="8914623" y="3510182"/>
                  <a:pt x="8920465" y="3511912"/>
                  <a:pt x="8925078" y="3515372"/>
                </a:cubicBezTo>
                <a:cubicBezTo>
                  <a:pt x="8929692" y="3518833"/>
                  <a:pt x="8931999" y="3525213"/>
                  <a:pt x="8931999" y="3534515"/>
                </a:cubicBezTo>
                <a:lnTo>
                  <a:pt x="8931999" y="3542106"/>
                </a:lnTo>
                <a:cubicBezTo>
                  <a:pt x="8917042" y="3542254"/>
                  <a:pt x="8903982" y="3543240"/>
                  <a:pt x="8892820" y="3545063"/>
                </a:cubicBezTo>
                <a:cubicBezTo>
                  <a:pt x="8881658" y="3546887"/>
                  <a:pt x="8873026" y="3550328"/>
                  <a:pt x="8866924" y="3555388"/>
                </a:cubicBezTo>
                <a:cubicBezTo>
                  <a:pt x="8860822" y="3560448"/>
                  <a:pt x="8857771" y="3567853"/>
                  <a:pt x="8857771" y="3577601"/>
                </a:cubicBezTo>
                <a:cubicBezTo>
                  <a:pt x="8857771" y="3584447"/>
                  <a:pt x="8859315" y="3590196"/>
                  <a:pt x="8862403" y="3594846"/>
                </a:cubicBezTo>
                <a:cubicBezTo>
                  <a:pt x="8865491" y="3599497"/>
                  <a:pt x="8869621" y="3603013"/>
                  <a:pt x="8874793" y="3605395"/>
                </a:cubicBezTo>
                <a:cubicBezTo>
                  <a:pt x="8879965" y="3607776"/>
                  <a:pt x="8885676" y="3608967"/>
                  <a:pt x="8891927" y="3608967"/>
                </a:cubicBezTo>
                <a:cubicBezTo>
                  <a:pt x="8900708" y="3608967"/>
                  <a:pt x="8908391" y="3607274"/>
                  <a:pt x="8914977" y="3603888"/>
                </a:cubicBezTo>
                <a:cubicBezTo>
                  <a:pt x="8921562" y="3600502"/>
                  <a:pt x="8927348" y="3596018"/>
                  <a:pt x="8932334" y="3590437"/>
                </a:cubicBezTo>
                <a:lnTo>
                  <a:pt x="8933115" y="3606957"/>
                </a:lnTo>
                <a:lnTo>
                  <a:pt x="8950528" y="3606957"/>
                </a:lnTo>
                <a:lnTo>
                  <a:pt x="8950528" y="3534292"/>
                </a:lnTo>
                <a:cubicBezTo>
                  <a:pt x="8950528" y="3526479"/>
                  <a:pt x="8949338" y="3520098"/>
                  <a:pt x="8946956" y="3515149"/>
                </a:cubicBezTo>
                <a:cubicBezTo>
                  <a:pt x="8944575" y="3510200"/>
                  <a:pt x="8941356" y="3506350"/>
                  <a:pt x="8937301" y="3503596"/>
                </a:cubicBezTo>
                <a:cubicBezTo>
                  <a:pt x="8933245" y="3500843"/>
                  <a:pt x="8928669" y="3498945"/>
                  <a:pt x="8923572" y="3497903"/>
                </a:cubicBezTo>
                <a:cubicBezTo>
                  <a:pt x="8918474" y="3496862"/>
                  <a:pt x="8913135" y="3496341"/>
                  <a:pt x="8907554" y="3496341"/>
                </a:cubicBezTo>
                <a:close/>
                <a:moveTo>
                  <a:pt x="8596392" y="3496341"/>
                </a:moveTo>
                <a:cubicBezTo>
                  <a:pt x="8590587" y="3496341"/>
                  <a:pt x="8585192" y="3496955"/>
                  <a:pt x="8580207" y="3498183"/>
                </a:cubicBezTo>
                <a:cubicBezTo>
                  <a:pt x="8575221" y="3499410"/>
                  <a:pt x="8570886" y="3501252"/>
                  <a:pt x="8567203" y="3503708"/>
                </a:cubicBezTo>
                <a:cubicBezTo>
                  <a:pt x="8563519" y="3506163"/>
                  <a:pt x="8560654" y="3509233"/>
                  <a:pt x="8558608" y="3512917"/>
                </a:cubicBezTo>
                <a:cubicBezTo>
                  <a:pt x="8556562" y="3516600"/>
                  <a:pt x="8555538" y="3520860"/>
                  <a:pt x="8555538" y="3525697"/>
                </a:cubicBezTo>
                <a:cubicBezTo>
                  <a:pt x="8555538" y="3531873"/>
                  <a:pt x="8556989" y="3536989"/>
                  <a:pt x="8559892" y="3541045"/>
                </a:cubicBezTo>
                <a:cubicBezTo>
                  <a:pt x="8562794" y="3545101"/>
                  <a:pt x="8567147" y="3548449"/>
                  <a:pt x="8572951" y="3551091"/>
                </a:cubicBezTo>
                <a:cubicBezTo>
                  <a:pt x="8578755" y="3553733"/>
                  <a:pt x="8585899" y="3556058"/>
                  <a:pt x="8594382" y="3558067"/>
                </a:cubicBezTo>
                <a:cubicBezTo>
                  <a:pt x="8604800" y="3560523"/>
                  <a:pt x="8612074" y="3563053"/>
                  <a:pt x="8616204" y="3565658"/>
                </a:cubicBezTo>
                <a:cubicBezTo>
                  <a:pt x="8620334" y="3568262"/>
                  <a:pt x="8622399" y="3572243"/>
                  <a:pt x="8622399" y="3577601"/>
                </a:cubicBezTo>
                <a:cubicBezTo>
                  <a:pt x="8622399" y="3583852"/>
                  <a:pt x="8620111" y="3588335"/>
                  <a:pt x="8615534" y="3591051"/>
                </a:cubicBezTo>
                <a:cubicBezTo>
                  <a:pt x="8610958" y="3593767"/>
                  <a:pt x="8605135" y="3595126"/>
                  <a:pt x="8598066" y="3595126"/>
                </a:cubicBezTo>
                <a:cubicBezTo>
                  <a:pt x="8590178" y="3595126"/>
                  <a:pt x="8583611" y="3593395"/>
                  <a:pt x="8578365" y="3589935"/>
                </a:cubicBezTo>
                <a:cubicBezTo>
                  <a:pt x="8573118" y="3586475"/>
                  <a:pt x="8570495" y="3580503"/>
                  <a:pt x="8570495" y="3572020"/>
                </a:cubicBezTo>
                <a:lnTo>
                  <a:pt x="8552524" y="3572020"/>
                </a:lnTo>
                <a:cubicBezTo>
                  <a:pt x="8552524" y="3578717"/>
                  <a:pt x="8553696" y="3584429"/>
                  <a:pt x="8556041" y="3589154"/>
                </a:cubicBezTo>
                <a:cubicBezTo>
                  <a:pt x="8558384" y="3593879"/>
                  <a:pt x="8561640" y="3597693"/>
                  <a:pt x="8565807" y="3600595"/>
                </a:cubicBezTo>
                <a:cubicBezTo>
                  <a:pt x="8569975" y="3603497"/>
                  <a:pt x="8574793" y="3605618"/>
                  <a:pt x="8580262" y="3606957"/>
                </a:cubicBezTo>
                <a:cubicBezTo>
                  <a:pt x="8585732" y="3608297"/>
                  <a:pt x="8591518" y="3608967"/>
                  <a:pt x="8597620" y="3608967"/>
                </a:cubicBezTo>
                <a:cubicBezTo>
                  <a:pt x="8603721" y="3608967"/>
                  <a:pt x="8609396" y="3608334"/>
                  <a:pt x="8614642" y="3607069"/>
                </a:cubicBezTo>
                <a:cubicBezTo>
                  <a:pt x="8619888" y="3605804"/>
                  <a:pt x="8624464" y="3603850"/>
                  <a:pt x="8628371" y="3601209"/>
                </a:cubicBezTo>
                <a:cubicBezTo>
                  <a:pt x="8632278" y="3598567"/>
                  <a:pt x="8635329" y="3595181"/>
                  <a:pt x="8637524" y="3591051"/>
                </a:cubicBezTo>
                <a:cubicBezTo>
                  <a:pt x="8639719" y="3586921"/>
                  <a:pt x="8640817" y="3582028"/>
                  <a:pt x="8640817" y="3576373"/>
                </a:cubicBezTo>
                <a:cubicBezTo>
                  <a:pt x="8640817" y="3569825"/>
                  <a:pt x="8639421" y="3564448"/>
                  <a:pt x="8636631" y="3560244"/>
                </a:cubicBezTo>
                <a:cubicBezTo>
                  <a:pt x="8633840" y="3556039"/>
                  <a:pt x="8629692" y="3552598"/>
                  <a:pt x="8624185" y="3549919"/>
                </a:cubicBezTo>
                <a:cubicBezTo>
                  <a:pt x="8618679" y="3547240"/>
                  <a:pt x="8611870" y="3544933"/>
                  <a:pt x="8603759" y="3542998"/>
                </a:cubicBezTo>
                <a:cubicBezTo>
                  <a:pt x="8596317" y="3541213"/>
                  <a:pt x="8590401" y="3539519"/>
                  <a:pt x="8586011" y="3537920"/>
                </a:cubicBezTo>
                <a:cubicBezTo>
                  <a:pt x="8581620" y="3536320"/>
                  <a:pt x="8578495" y="3534515"/>
                  <a:pt x="8576635" y="3532506"/>
                </a:cubicBezTo>
                <a:cubicBezTo>
                  <a:pt x="8574774" y="3530497"/>
                  <a:pt x="8573844" y="3528041"/>
                  <a:pt x="8573844" y="3525139"/>
                </a:cubicBezTo>
                <a:cubicBezTo>
                  <a:pt x="8573844" y="3520079"/>
                  <a:pt x="8575928" y="3516358"/>
                  <a:pt x="8580095" y="3513977"/>
                </a:cubicBezTo>
                <a:cubicBezTo>
                  <a:pt x="8584262" y="3511596"/>
                  <a:pt x="8589694" y="3510405"/>
                  <a:pt x="8596392" y="3510405"/>
                </a:cubicBezTo>
                <a:cubicBezTo>
                  <a:pt x="8603014" y="3510405"/>
                  <a:pt x="8608633" y="3512005"/>
                  <a:pt x="8613246" y="3515205"/>
                </a:cubicBezTo>
                <a:cubicBezTo>
                  <a:pt x="8617860" y="3518404"/>
                  <a:pt x="8620167" y="3523874"/>
                  <a:pt x="8620167" y="3531613"/>
                </a:cubicBezTo>
                <a:lnTo>
                  <a:pt x="8638249" y="3531613"/>
                </a:lnTo>
                <a:cubicBezTo>
                  <a:pt x="8638249" y="3525362"/>
                  <a:pt x="8637133" y="3520004"/>
                  <a:pt x="8634901" y="3515540"/>
                </a:cubicBezTo>
                <a:cubicBezTo>
                  <a:pt x="8632668" y="3511075"/>
                  <a:pt x="8629636" y="3507428"/>
                  <a:pt x="8625804" y="3504601"/>
                </a:cubicBezTo>
                <a:cubicBezTo>
                  <a:pt x="8621972" y="3501773"/>
                  <a:pt x="8617544" y="3499690"/>
                  <a:pt x="8612521" y="3498350"/>
                </a:cubicBezTo>
                <a:cubicBezTo>
                  <a:pt x="8607498" y="3497010"/>
                  <a:pt x="8602121" y="3496341"/>
                  <a:pt x="8596392" y="3496341"/>
                </a:cubicBezTo>
                <a:close/>
                <a:moveTo>
                  <a:pt x="8374154" y="3496341"/>
                </a:moveTo>
                <a:cubicBezTo>
                  <a:pt x="8365448" y="3496341"/>
                  <a:pt x="8357727" y="3497606"/>
                  <a:pt x="8350993" y="3500136"/>
                </a:cubicBezTo>
                <a:cubicBezTo>
                  <a:pt x="8344258" y="3502666"/>
                  <a:pt x="8338975" y="3506684"/>
                  <a:pt x="8335142" y="3512191"/>
                </a:cubicBezTo>
                <a:cubicBezTo>
                  <a:pt x="8331310" y="3517698"/>
                  <a:pt x="8329394" y="3524916"/>
                  <a:pt x="8329394" y="3533845"/>
                </a:cubicBezTo>
                <a:lnTo>
                  <a:pt x="8347477" y="3533845"/>
                </a:lnTo>
                <a:cubicBezTo>
                  <a:pt x="8347477" y="3525660"/>
                  <a:pt x="8350044" y="3519670"/>
                  <a:pt x="8355178" y="3515874"/>
                </a:cubicBezTo>
                <a:cubicBezTo>
                  <a:pt x="8360313" y="3512079"/>
                  <a:pt x="8366638" y="3510182"/>
                  <a:pt x="8374154" y="3510182"/>
                </a:cubicBezTo>
                <a:cubicBezTo>
                  <a:pt x="8381223" y="3510182"/>
                  <a:pt x="8387065" y="3511912"/>
                  <a:pt x="8391678" y="3515372"/>
                </a:cubicBezTo>
                <a:cubicBezTo>
                  <a:pt x="8396292" y="3518833"/>
                  <a:pt x="8398599" y="3525213"/>
                  <a:pt x="8398599" y="3534515"/>
                </a:cubicBezTo>
                <a:lnTo>
                  <a:pt x="8398599" y="3542106"/>
                </a:lnTo>
                <a:cubicBezTo>
                  <a:pt x="8383642" y="3542254"/>
                  <a:pt x="8370582" y="3543240"/>
                  <a:pt x="8359420" y="3545063"/>
                </a:cubicBezTo>
                <a:cubicBezTo>
                  <a:pt x="8348258" y="3546887"/>
                  <a:pt x="8339626" y="3550328"/>
                  <a:pt x="8333524" y="3555388"/>
                </a:cubicBezTo>
                <a:cubicBezTo>
                  <a:pt x="8327422" y="3560448"/>
                  <a:pt x="8324371" y="3567853"/>
                  <a:pt x="8324371" y="3577601"/>
                </a:cubicBezTo>
                <a:cubicBezTo>
                  <a:pt x="8324371" y="3584447"/>
                  <a:pt x="8325915" y="3590196"/>
                  <a:pt x="8329003" y="3594846"/>
                </a:cubicBezTo>
                <a:cubicBezTo>
                  <a:pt x="8332092" y="3599497"/>
                  <a:pt x="8336222" y="3603013"/>
                  <a:pt x="8341393" y="3605395"/>
                </a:cubicBezTo>
                <a:cubicBezTo>
                  <a:pt x="8346565" y="3607776"/>
                  <a:pt x="8352276" y="3608967"/>
                  <a:pt x="8358527" y="3608967"/>
                </a:cubicBezTo>
                <a:cubicBezTo>
                  <a:pt x="8367308" y="3608967"/>
                  <a:pt x="8374991" y="3607274"/>
                  <a:pt x="8381577" y="3603888"/>
                </a:cubicBezTo>
                <a:cubicBezTo>
                  <a:pt x="8388162" y="3600502"/>
                  <a:pt x="8393948" y="3596018"/>
                  <a:pt x="8398934" y="3590437"/>
                </a:cubicBezTo>
                <a:lnTo>
                  <a:pt x="8399715" y="3606957"/>
                </a:lnTo>
                <a:lnTo>
                  <a:pt x="8417128" y="3606957"/>
                </a:lnTo>
                <a:lnTo>
                  <a:pt x="8417128" y="3534292"/>
                </a:lnTo>
                <a:cubicBezTo>
                  <a:pt x="8417128" y="3526479"/>
                  <a:pt x="8415938" y="3520098"/>
                  <a:pt x="8413556" y="3515149"/>
                </a:cubicBezTo>
                <a:cubicBezTo>
                  <a:pt x="8411175" y="3510200"/>
                  <a:pt x="8407956" y="3506350"/>
                  <a:pt x="8403901" y="3503596"/>
                </a:cubicBezTo>
                <a:cubicBezTo>
                  <a:pt x="8399845" y="3500843"/>
                  <a:pt x="8395269" y="3498945"/>
                  <a:pt x="8390172" y="3497903"/>
                </a:cubicBezTo>
                <a:cubicBezTo>
                  <a:pt x="8385074" y="3496862"/>
                  <a:pt x="8379735" y="3496341"/>
                  <a:pt x="8374154" y="3496341"/>
                </a:cubicBezTo>
                <a:close/>
                <a:moveTo>
                  <a:pt x="7899764" y="3496341"/>
                </a:moveTo>
                <a:cubicBezTo>
                  <a:pt x="7891653" y="3496341"/>
                  <a:pt x="7884528" y="3498164"/>
                  <a:pt x="7878389" y="3501810"/>
                </a:cubicBezTo>
                <a:cubicBezTo>
                  <a:pt x="7872250" y="3505457"/>
                  <a:pt x="7867246" y="3510182"/>
                  <a:pt x="7863376" y="3515986"/>
                </a:cubicBezTo>
                <a:lnTo>
                  <a:pt x="7862818" y="3498238"/>
                </a:lnTo>
                <a:lnTo>
                  <a:pt x="7844735" y="3498238"/>
                </a:lnTo>
                <a:lnTo>
                  <a:pt x="7844735" y="3646918"/>
                </a:lnTo>
                <a:lnTo>
                  <a:pt x="7863264" y="3646918"/>
                </a:lnTo>
                <a:lnTo>
                  <a:pt x="7863264" y="3591665"/>
                </a:lnTo>
                <a:cubicBezTo>
                  <a:pt x="7866762" y="3597023"/>
                  <a:pt x="7871412" y="3601246"/>
                  <a:pt x="7877217" y="3604334"/>
                </a:cubicBezTo>
                <a:cubicBezTo>
                  <a:pt x="7883021" y="3607422"/>
                  <a:pt x="7889793" y="3608967"/>
                  <a:pt x="7897532" y="3608967"/>
                </a:cubicBezTo>
                <a:cubicBezTo>
                  <a:pt x="7906759" y="3608967"/>
                  <a:pt x="7914796" y="3606827"/>
                  <a:pt x="7921642" y="3602548"/>
                </a:cubicBezTo>
                <a:cubicBezTo>
                  <a:pt x="7928488" y="3598270"/>
                  <a:pt x="7933790" y="3591944"/>
                  <a:pt x="7937548" y="3583573"/>
                </a:cubicBezTo>
                <a:cubicBezTo>
                  <a:pt x="7941306" y="3575201"/>
                  <a:pt x="7943185" y="3564876"/>
                  <a:pt x="7943185" y="3552598"/>
                </a:cubicBezTo>
                <a:cubicBezTo>
                  <a:pt x="7943185" y="3540171"/>
                  <a:pt x="7941418" y="3529790"/>
                  <a:pt x="7937883" y="3521456"/>
                </a:cubicBezTo>
                <a:cubicBezTo>
                  <a:pt x="7934348" y="3513121"/>
                  <a:pt x="7929344" y="3506852"/>
                  <a:pt x="7922870" y="3502647"/>
                </a:cubicBezTo>
                <a:cubicBezTo>
                  <a:pt x="7916396" y="3498443"/>
                  <a:pt x="7908694" y="3496341"/>
                  <a:pt x="7899764" y="3496341"/>
                </a:cubicBezTo>
                <a:close/>
                <a:moveTo>
                  <a:pt x="7725784" y="3496341"/>
                </a:moveTo>
                <a:cubicBezTo>
                  <a:pt x="7714622" y="3496341"/>
                  <a:pt x="7705413" y="3498722"/>
                  <a:pt x="7698158" y="3503485"/>
                </a:cubicBezTo>
                <a:cubicBezTo>
                  <a:pt x="7690903" y="3508247"/>
                  <a:pt x="7685508" y="3514851"/>
                  <a:pt x="7681973" y="3523297"/>
                </a:cubicBezTo>
                <a:cubicBezTo>
                  <a:pt x="7678438" y="3531743"/>
                  <a:pt x="7676671" y="3541510"/>
                  <a:pt x="7676671" y="3552598"/>
                </a:cubicBezTo>
                <a:cubicBezTo>
                  <a:pt x="7676671" y="3563239"/>
                  <a:pt x="7678494" y="3572820"/>
                  <a:pt x="7682140" y="3581340"/>
                </a:cubicBezTo>
                <a:cubicBezTo>
                  <a:pt x="7685786" y="3589861"/>
                  <a:pt x="7691386" y="3596595"/>
                  <a:pt x="7698939" y="3601544"/>
                </a:cubicBezTo>
                <a:cubicBezTo>
                  <a:pt x="7706492" y="3606492"/>
                  <a:pt x="7716185" y="3608967"/>
                  <a:pt x="7728017" y="3608967"/>
                </a:cubicBezTo>
                <a:cubicBezTo>
                  <a:pt x="7737170" y="3608967"/>
                  <a:pt x="7745095" y="3607459"/>
                  <a:pt x="7751792" y="3604446"/>
                </a:cubicBezTo>
                <a:cubicBezTo>
                  <a:pt x="7758489" y="3601432"/>
                  <a:pt x="7763698" y="3597153"/>
                  <a:pt x="7767419" y="3591609"/>
                </a:cubicBezTo>
                <a:cubicBezTo>
                  <a:pt x="7771140" y="3586065"/>
                  <a:pt x="7773112" y="3579461"/>
                  <a:pt x="7773335" y="3571797"/>
                </a:cubicBezTo>
                <a:lnTo>
                  <a:pt x="7754917" y="3571797"/>
                </a:lnTo>
                <a:cubicBezTo>
                  <a:pt x="7754694" y="3579164"/>
                  <a:pt x="7752238" y="3584800"/>
                  <a:pt x="7747550" y="3588707"/>
                </a:cubicBezTo>
                <a:cubicBezTo>
                  <a:pt x="7742862" y="3592614"/>
                  <a:pt x="7736351" y="3594567"/>
                  <a:pt x="7728017" y="3594567"/>
                </a:cubicBezTo>
                <a:cubicBezTo>
                  <a:pt x="7720203" y="3594567"/>
                  <a:pt x="7713915" y="3592781"/>
                  <a:pt x="7709153" y="3589209"/>
                </a:cubicBezTo>
                <a:cubicBezTo>
                  <a:pt x="7704390" y="3585638"/>
                  <a:pt x="7700911" y="3580894"/>
                  <a:pt x="7698716" y="3574978"/>
                </a:cubicBezTo>
                <a:cubicBezTo>
                  <a:pt x="7696521" y="3569062"/>
                  <a:pt x="7695386" y="3562569"/>
                  <a:pt x="7695312" y="3555500"/>
                </a:cubicBezTo>
                <a:lnTo>
                  <a:pt x="7772777" y="3555500"/>
                </a:lnTo>
                <a:cubicBezTo>
                  <a:pt x="7772926" y="3554830"/>
                  <a:pt x="7773037" y="3553733"/>
                  <a:pt x="7773112" y="3552207"/>
                </a:cubicBezTo>
                <a:cubicBezTo>
                  <a:pt x="7773186" y="3550682"/>
                  <a:pt x="7773223" y="3549361"/>
                  <a:pt x="7773223" y="3548245"/>
                </a:cubicBezTo>
                <a:cubicBezTo>
                  <a:pt x="7773223" y="3531501"/>
                  <a:pt x="7769019" y="3518665"/>
                  <a:pt x="7760610" y="3509735"/>
                </a:cubicBezTo>
                <a:cubicBezTo>
                  <a:pt x="7752201" y="3500806"/>
                  <a:pt x="7740593" y="3496341"/>
                  <a:pt x="7725784" y="3496341"/>
                </a:cubicBezTo>
                <a:close/>
                <a:moveTo>
                  <a:pt x="7358142" y="3496341"/>
                </a:moveTo>
                <a:cubicBezTo>
                  <a:pt x="7352337" y="3496341"/>
                  <a:pt x="7346942" y="3496955"/>
                  <a:pt x="7341956" y="3498183"/>
                </a:cubicBezTo>
                <a:cubicBezTo>
                  <a:pt x="7336971" y="3499410"/>
                  <a:pt x="7332636" y="3501252"/>
                  <a:pt x="7328953" y="3503708"/>
                </a:cubicBezTo>
                <a:cubicBezTo>
                  <a:pt x="7325269" y="3506163"/>
                  <a:pt x="7322404" y="3509233"/>
                  <a:pt x="7320358" y="3512917"/>
                </a:cubicBezTo>
                <a:cubicBezTo>
                  <a:pt x="7318311" y="3516600"/>
                  <a:pt x="7317288" y="3520860"/>
                  <a:pt x="7317288" y="3525697"/>
                </a:cubicBezTo>
                <a:cubicBezTo>
                  <a:pt x="7317288" y="3531873"/>
                  <a:pt x="7318739" y="3536989"/>
                  <a:pt x="7321641" y="3541045"/>
                </a:cubicBezTo>
                <a:cubicBezTo>
                  <a:pt x="7324544" y="3545101"/>
                  <a:pt x="7328897" y="3548449"/>
                  <a:pt x="7334701" y="3551091"/>
                </a:cubicBezTo>
                <a:cubicBezTo>
                  <a:pt x="7340505" y="3553733"/>
                  <a:pt x="7347649" y="3556058"/>
                  <a:pt x="7356132" y="3558067"/>
                </a:cubicBezTo>
                <a:cubicBezTo>
                  <a:pt x="7366550" y="3560523"/>
                  <a:pt x="7373824" y="3563053"/>
                  <a:pt x="7377954" y="3565658"/>
                </a:cubicBezTo>
                <a:cubicBezTo>
                  <a:pt x="7382084" y="3568262"/>
                  <a:pt x="7384149" y="3572243"/>
                  <a:pt x="7384149" y="3577601"/>
                </a:cubicBezTo>
                <a:cubicBezTo>
                  <a:pt x="7384149" y="3583852"/>
                  <a:pt x="7381861" y="3588335"/>
                  <a:pt x="7377284" y="3591051"/>
                </a:cubicBezTo>
                <a:cubicBezTo>
                  <a:pt x="7372708" y="3593767"/>
                  <a:pt x="7366885" y="3595126"/>
                  <a:pt x="7359816" y="3595126"/>
                </a:cubicBezTo>
                <a:cubicBezTo>
                  <a:pt x="7351928" y="3595126"/>
                  <a:pt x="7345361" y="3593395"/>
                  <a:pt x="7340115" y="3589935"/>
                </a:cubicBezTo>
                <a:cubicBezTo>
                  <a:pt x="7334868" y="3586475"/>
                  <a:pt x="7332245" y="3580503"/>
                  <a:pt x="7332245" y="3572020"/>
                </a:cubicBezTo>
                <a:lnTo>
                  <a:pt x="7314274" y="3572020"/>
                </a:lnTo>
                <a:cubicBezTo>
                  <a:pt x="7314274" y="3578717"/>
                  <a:pt x="7315446" y="3584429"/>
                  <a:pt x="7317790" y="3589154"/>
                </a:cubicBezTo>
                <a:cubicBezTo>
                  <a:pt x="7320134" y="3593879"/>
                  <a:pt x="7323390" y="3597693"/>
                  <a:pt x="7327557" y="3600595"/>
                </a:cubicBezTo>
                <a:cubicBezTo>
                  <a:pt x="7331724" y="3603497"/>
                  <a:pt x="7336543" y="3605618"/>
                  <a:pt x="7342012" y="3606957"/>
                </a:cubicBezTo>
                <a:cubicBezTo>
                  <a:pt x="7347482" y="3608297"/>
                  <a:pt x="7353267" y="3608967"/>
                  <a:pt x="7359369" y="3608967"/>
                </a:cubicBezTo>
                <a:cubicBezTo>
                  <a:pt x="7365471" y="3608967"/>
                  <a:pt x="7371145" y="3608334"/>
                  <a:pt x="7376392" y="3607069"/>
                </a:cubicBezTo>
                <a:cubicBezTo>
                  <a:pt x="7381638" y="3605804"/>
                  <a:pt x="7386214" y="3603850"/>
                  <a:pt x="7390121" y="3601209"/>
                </a:cubicBezTo>
                <a:cubicBezTo>
                  <a:pt x="7394028" y="3598567"/>
                  <a:pt x="7397079" y="3595181"/>
                  <a:pt x="7399274" y="3591051"/>
                </a:cubicBezTo>
                <a:cubicBezTo>
                  <a:pt x="7401469" y="3586921"/>
                  <a:pt x="7402567" y="3582028"/>
                  <a:pt x="7402567" y="3576373"/>
                </a:cubicBezTo>
                <a:cubicBezTo>
                  <a:pt x="7402567" y="3569825"/>
                  <a:pt x="7401171" y="3564448"/>
                  <a:pt x="7398381" y="3560244"/>
                </a:cubicBezTo>
                <a:cubicBezTo>
                  <a:pt x="7395590" y="3556039"/>
                  <a:pt x="7391442" y="3552598"/>
                  <a:pt x="7385935" y="3549919"/>
                </a:cubicBezTo>
                <a:cubicBezTo>
                  <a:pt x="7380428" y="3547240"/>
                  <a:pt x="7373620" y="3544933"/>
                  <a:pt x="7365508" y="3542998"/>
                </a:cubicBezTo>
                <a:cubicBezTo>
                  <a:pt x="7358067" y="3541213"/>
                  <a:pt x="7352151" y="3539519"/>
                  <a:pt x="7347761" y="3537920"/>
                </a:cubicBezTo>
                <a:cubicBezTo>
                  <a:pt x="7343370" y="3536320"/>
                  <a:pt x="7340245" y="3534515"/>
                  <a:pt x="7338385" y="3532506"/>
                </a:cubicBezTo>
                <a:cubicBezTo>
                  <a:pt x="7336524" y="3530497"/>
                  <a:pt x="7335594" y="3528041"/>
                  <a:pt x="7335594" y="3525139"/>
                </a:cubicBezTo>
                <a:cubicBezTo>
                  <a:pt x="7335594" y="3520079"/>
                  <a:pt x="7337678" y="3516358"/>
                  <a:pt x="7341845" y="3513977"/>
                </a:cubicBezTo>
                <a:cubicBezTo>
                  <a:pt x="7346012" y="3511596"/>
                  <a:pt x="7351444" y="3510405"/>
                  <a:pt x="7358142" y="3510405"/>
                </a:cubicBezTo>
                <a:cubicBezTo>
                  <a:pt x="7364764" y="3510405"/>
                  <a:pt x="7370383" y="3512005"/>
                  <a:pt x="7374996" y="3515205"/>
                </a:cubicBezTo>
                <a:cubicBezTo>
                  <a:pt x="7379610" y="3518404"/>
                  <a:pt x="7381917" y="3523874"/>
                  <a:pt x="7381917" y="3531613"/>
                </a:cubicBezTo>
                <a:lnTo>
                  <a:pt x="7399999" y="3531613"/>
                </a:lnTo>
                <a:cubicBezTo>
                  <a:pt x="7399999" y="3525362"/>
                  <a:pt x="7398883" y="3520004"/>
                  <a:pt x="7396651" y="3515540"/>
                </a:cubicBezTo>
                <a:cubicBezTo>
                  <a:pt x="7394418" y="3511075"/>
                  <a:pt x="7391386" y="3507428"/>
                  <a:pt x="7387554" y="3504601"/>
                </a:cubicBezTo>
                <a:cubicBezTo>
                  <a:pt x="7383721" y="3501773"/>
                  <a:pt x="7379294" y="3499690"/>
                  <a:pt x="7374271" y="3498350"/>
                </a:cubicBezTo>
                <a:cubicBezTo>
                  <a:pt x="7369248" y="3497010"/>
                  <a:pt x="7363871" y="3496341"/>
                  <a:pt x="7358142" y="3496341"/>
                </a:cubicBezTo>
                <a:close/>
                <a:moveTo>
                  <a:pt x="10975372" y="3496117"/>
                </a:moveTo>
                <a:cubicBezTo>
                  <a:pt x="10964730" y="3496117"/>
                  <a:pt x="10955614" y="3498387"/>
                  <a:pt x="10948024" y="3502926"/>
                </a:cubicBezTo>
                <a:cubicBezTo>
                  <a:pt x="10940434" y="3507466"/>
                  <a:pt x="10934650" y="3513958"/>
                  <a:pt x="10930668" y="3522404"/>
                </a:cubicBezTo>
                <a:cubicBezTo>
                  <a:pt x="10926686" y="3530850"/>
                  <a:pt x="10924696" y="3540989"/>
                  <a:pt x="10924696" y="3552821"/>
                </a:cubicBezTo>
                <a:cubicBezTo>
                  <a:pt x="10924696" y="3564355"/>
                  <a:pt x="10926686" y="3574308"/>
                  <a:pt x="10930668" y="3582680"/>
                </a:cubicBezTo>
                <a:cubicBezTo>
                  <a:pt x="10934650" y="3591051"/>
                  <a:pt x="10940434" y="3597488"/>
                  <a:pt x="10948024" y="3601990"/>
                </a:cubicBezTo>
                <a:cubicBezTo>
                  <a:pt x="10955614" y="3606492"/>
                  <a:pt x="10964730" y="3608743"/>
                  <a:pt x="10975372" y="3608743"/>
                </a:cubicBezTo>
                <a:cubicBezTo>
                  <a:pt x="10986236" y="3608743"/>
                  <a:pt x="10995520" y="3606492"/>
                  <a:pt x="11003222" y="3601990"/>
                </a:cubicBezTo>
                <a:cubicBezTo>
                  <a:pt x="11010922" y="3597488"/>
                  <a:pt x="11016838" y="3591051"/>
                  <a:pt x="11020970" y="3582680"/>
                </a:cubicBezTo>
                <a:cubicBezTo>
                  <a:pt x="11025098" y="3574308"/>
                  <a:pt x="11027164" y="3564355"/>
                  <a:pt x="11027164" y="3552821"/>
                </a:cubicBezTo>
                <a:cubicBezTo>
                  <a:pt x="11027164" y="3540989"/>
                  <a:pt x="11025098" y="3530850"/>
                  <a:pt x="11020970" y="3522404"/>
                </a:cubicBezTo>
                <a:cubicBezTo>
                  <a:pt x="11016838" y="3513958"/>
                  <a:pt x="11010922" y="3507466"/>
                  <a:pt x="11003222" y="3502926"/>
                </a:cubicBezTo>
                <a:cubicBezTo>
                  <a:pt x="10995520" y="3498387"/>
                  <a:pt x="10986236" y="3496117"/>
                  <a:pt x="10975372" y="3496117"/>
                </a:cubicBezTo>
                <a:close/>
                <a:moveTo>
                  <a:pt x="9670447" y="3496117"/>
                </a:moveTo>
                <a:cubicBezTo>
                  <a:pt x="9659806" y="3496117"/>
                  <a:pt x="9650690" y="3498387"/>
                  <a:pt x="9643100" y="3502926"/>
                </a:cubicBezTo>
                <a:cubicBezTo>
                  <a:pt x="9635510" y="3507466"/>
                  <a:pt x="9629724" y="3513958"/>
                  <a:pt x="9625742" y="3522404"/>
                </a:cubicBezTo>
                <a:cubicBezTo>
                  <a:pt x="9621762" y="3530850"/>
                  <a:pt x="9619771" y="3540989"/>
                  <a:pt x="9619771" y="3552821"/>
                </a:cubicBezTo>
                <a:cubicBezTo>
                  <a:pt x="9619771" y="3564355"/>
                  <a:pt x="9621762" y="3574308"/>
                  <a:pt x="9625742" y="3582680"/>
                </a:cubicBezTo>
                <a:cubicBezTo>
                  <a:pt x="9629724" y="3591051"/>
                  <a:pt x="9635510" y="3597488"/>
                  <a:pt x="9643100" y="3601990"/>
                </a:cubicBezTo>
                <a:cubicBezTo>
                  <a:pt x="9650690" y="3606492"/>
                  <a:pt x="9659806" y="3608743"/>
                  <a:pt x="9670447" y="3608743"/>
                </a:cubicBezTo>
                <a:cubicBezTo>
                  <a:pt x="9681311" y="3608743"/>
                  <a:pt x="9690594" y="3606492"/>
                  <a:pt x="9698296" y="3601990"/>
                </a:cubicBezTo>
                <a:cubicBezTo>
                  <a:pt x="9705998" y="3597488"/>
                  <a:pt x="9711914" y="3591051"/>
                  <a:pt x="9716044" y="3582680"/>
                </a:cubicBezTo>
                <a:cubicBezTo>
                  <a:pt x="9720174" y="3574308"/>
                  <a:pt x="9722239" y="3564355"/>
                  <a:pt x="9722239" y="3552821"/>
                </a:cubicBezTo>
                <a:cubicBezTo>
                  <a:pt x="9722239" y="3540989"/>
                  <a:pt x="9720174" y="3530850"/>
                  <a:pt x="9716044" y="3522404"/>
                </a:cubicBezTo>
                <a:cubicBezTo>
                  <a:pt x="9711914" y="3513958"/>
                  <a:pt x="9705998" y="3507466"/>
                  <a:pt x="9698296" y="3502926"/>
                </a:cubicBezTo>
                <a:cubicBezTo>
                  <a:pt x="9690594" y="3498387"/>
                  <a:pt x="9681311" y="3496117"/>
                  <a:pt x="9670447" y="3496117"/>
                </a:cubicBezTo>
                <a:close/>
                <a:moveTo>
                  <a:pt x="8175022" y="3496117"/>
                </a:moveTo>
                <a:cubicBezTo>
                  <a:pt x="8164381" y="3496117"/>
                  <a:pt x="8155265" y="3498387"/>
                  <a:pt x="8147675" y="3502926"/>
                </a:cubicBezTo>
                <a:cubicBezTo>
                  <a:pt x="8140084" y="3507466"/>
                  <a:pt x="8134299" y="3513958"/>
                  <a:pt x="8130318" y="3522404"/>
                </a:cubicBezTo>
                <a:cubicBezTo>
                  <a:pt x="8126336" y="3530850"/>
                  <a:pt x="8124346" y="3540989"/>
                  <a:pt x="8124346" y="3552821"/>
                </a:cubicBezTo>
                <a:cubicBezTo>
                  <a:pt x="8124346" y="3564355"/>
                  <a:pt x="8126336" y="3574308"/>
                  <a:pt x="8130318" y="3582680"/>
                </a:cubicBezTo>
                <a:cubicBezTo>
                  <a:pt x="8134299" y="3591051"/>
                  <a:pt x="8140084" y="3597488"/>
                  <a:pt x="8147675" y="3601990"/>
                </a:cubicBezTo>
                <a:cubicBezTo>
                  <a:pt x="8155265" y="3606492"/>
                  <a:pt x="8164381" y="3608743"/>
                  <a:pt x="8175022" y="3608743"/>
                </a:cubicBezTo>
                <a:cubicBezTo>
                  <a:pt x="8185886" y="3608743"/>
                  <a:pt x="8195170" y="3606492"/>
                  <a:pt x="8202871" y="3601990"/>
                </a:cubicBezTo>
                <a:cubicBezTo>
                  <a:pt x="8210573" y="3597488"/>
                  <a:pt x="8216489" y="3591051"/>
                  <a:pt x="8220619" y="3582680"/>
                </a:cubicBezTo>
                <a:cubicBezTo>
                  <a:pt x="8224749" y="3574308"/>
                  <a:pt x="8226814" y="3564355"/>
                  <a:pt x="8226814" y="3552821"/>
                </a:cubicBezTo>
                <a:cubicBezTo>
                  <a:pt x="8226814" y="3540989"/>
                  <a:pt x="8224749" y="3530850"/>
                  <a:pt x="8220619" y="3522404"/>
                </a:cubicBezTo>
                <a:cubicBezTo>
                  <a:pt x="8216489" y="3513958"/>
                  <a:pt x="8210573" y="3507466"/>
                  <a:pt x="8202871" y="3502926"/>
                </a:cubicBezTo>
                <a:cubicBezTo>
                  <a:pt x="8195170" y="3498387"/>
                  <a:pt x="8185886" y="3496117"/>
                  <a:pt x="8175022" y="3496117"/>
                </a:cubicBezTo>
                <a:close/>
                <a:moveTo>
                  <a:pt x="10420614" y="3483839"/>
                </a:moveTo>
                <a:cubicBezTo>
                  <a:pt x="10412430" y="3484063"/>
                  <a:pt x="10405750" y="3485439"/>
                  <a:pt x="10400578" y="3487969"/>
                </a:cubicBezTo>
                <a:cubicBezTo>
                  <a:pt x="10397994" y="3489234"/>
                  <a:pt x="10395654" y="3491057"/>
                  <a:pt x="10393560" y="3493439"/>
                </a:cubicBezTo>
                <a:lnTo>
                  <a:pt x="10388522" y="3501461"/>
                </a:lnTo>
                <a:lnTo>
                  <a:pt x="10380598" y="3498601"/>
                </a:lnTo>
                <a:cubicBezTo>
                  <a:pt x="10376730" y="3497764"/>
                  <a:pt x="10372470" y="3497345"/>
                  <a:pt x="10367818" y="3497345"/>
                </a:cubicBezTo>
                <a:cubicBezTo>
                  <a:pt x="10358740" y="3497345"/>
                  <a:pt x="10351056" y="3499020"/>
                  <a:pt x="10344768" y="3502368"/>
                </a:cubicBezTo>
                <a:cubicBezTo>
                  <a:pt x="10338480" y="3505717"/>
                  <a:pt x="10333718" y="3510219"/>
                  <a:pt x="10330482" y="3515874"/>
                </a:cubicBezTo>
                <a:cubicBezTo>
                  <a:pt x="10327244" y="3521530"/>
                  <a:pt x="10325626" y="3527818"/>
                  <a:pt x="10325626" y="3534738"/>
                </a:cubicBezTo>
                <a:cubicBezTo>
                  <a:pt x="10325626" y="3541287"/>
                  <a:pt x="10327226" y="3547370"/>
                  <a:pt x="10330426" y="3552988"/>
                </a:cubicBezTo>
                <a:lnTo>
                  <a:pt x="10341830" y="3563988"/>
                </a:lnTo>
                <a:lnTo>
                  <a:pt x="10329812" y="3570625"/>
                </a:lnTo>
                <a:cubicBezTo>
                  <a:pt x="10326872" y="3573862"/>
                  <a:pt x="10325402" y="3577303"/>
                  <a:pt x="10325402" y="3580949"/>
                </a:cubicBezTo>
                <a:cubicBezTo>
                  <a:pt x="10325402" y="3583480"/>
                  <a:pt x="10326258" y="3586103"/>
                  <a:pt x="10327970" y="3588819"/>
                </a:cubicBezTo>
                <a:cubicBezTo>
                  <a:pt x="10329682" y="3591535"/>
                  <a:pt x="10332564" y="3593991"/>
                  <a:pt x="10336620" y="3596186"/>
                </a:cubicBezTo>
                <a:lnTo>
                  <a:pt x="10338730" y="3596743"/>
                </a:lnTo>
                <a:lnTo>
                  <a:pt x="10328584" y="3602939"/>
                </a:lnTo>
                <a:cubicBezTo>
                  <a:pt x="10323188" y="3607850"/>
                  <a:pt x="10320491" y="3613469"/>
                  <a:pt x="10320491" y="3619794"/>
                </a:cubicBezTo>
                <a:cubicBezTo>
                  <a:pt x="10320491" y="3625003"/>
                  <a:pt x="10322054" y="3629840"/>
                  <a:pt x="10325179" y="3634304"/>
                </a:cubicBezTo>
                <a:cubicBezTo>
                  <a:pt x="10328304" y="3638769"/>
                  <a:pt x="10333384" y="3642341"/>
                  <a:pt x="10340416" y="3645020"/>
                </a:cubicBezTo>
                <a:cubicBezTo>
                  <a:pt x="10347448" y="3647699"/>
                  <a:pt x="10356842" y="3649038"/>
                  <a:pt x="10368600" y="3649038"/>
                </a:cubicBezTo>
                <a:cubicBezTo>
                  <a:pt x="10385790" y="3649038"/>
                  <a:pt x="10398756" y="3645894"/>
                  <a:pt x="10407500" y="3639606"/>
                </a:cubicBezTo>
                <a:cubicBezTo>
                  <a:pt x="10416244" y="3633318"/>
                  <a:pt x="10420614" y="3625263"/>
                  <a:pt x="10420614" y="3615440"/>
                </a:cubicBezTo>
                <a:cubicBezTo>
                  <a:pt x="10420614" y="3605544"/>
                  <a:pt x="10416782" y="3598232"/>
                  <a:pt x="10409118" y="3593507"/>
                </a:cubicBezTo>
                <a:cubicBezTo>
                  <a:pt x="10401454" y="3588782"/>
                  <a:pt x="10388692" y="3586419"/>
                  <a:pt x="10370832" y="3586419"/>
                </a:cubicBezTo>
                <a:lnTo>
                  <a:pt x="10363576" y="3586419"/>
                </a:lnTo>
                <a:cubicBezTo>
                  <a:pt x="10357698" y="3586419"/>
                  <a:pt x="10353102" y="3586065"/>
                  <a:pt x="10349792" y="3585359"/>
                </a:cubicBezTo>
                <a:cubicBezTo>
                  <a:pt x="10346480" y="3584652"/>
                  <a:pt x="10344136" y="3583721"/>
                  <a:pt x="10342760" y="3582568"/>
                </a:cubicBezTo>
                <a:cubicBezTo>
                  <a:pt x="10341382" y="3581415"/>
                  <a:pt x="10340694" y="3580094"/>
                  <a:pt x="10340694" y="3578606"/>
                </a:cubicBezTo>
                <a:cubicBezTo>
                  <a:pt x="10340694" y="3576448"/>
                  <a:pt x="10341848" y="3574494"/>
                  <a:pt x="10344154" y="3572745"/>
                </a:cubicBezTo>
                <a:lnTo>
                  <a:pt x="10351684" y="3569294"/>
                </a:lnTo>
                <a:lnTo>
                  <a:pt x="10354884" y="3570499"/>
                </a:lnTo>
                <a:cubicBezTo>
                  <a:pt x="10358670" y="3571364"/>
                  <a:pt x="10362796" y="3571797"/>
                  <a:pt x="10367260" y="3571797"/>
                </a:cubicBezTo>
                <a:cubicBezTo>
                  <a:pt x="10376710" y="3571797"/>
                  <a:pt x="10384562" y="3570104"/>
                  <a:pt x="10390812" y="3566718"/>
                </a:cubicBezTo>
                <a:cubicBezTo>
                  <a:pt x="10397062" y="3563332"/>
                  <a:pt x="10401732" y="3558830"/>
                  <a:pt x="10404820" y="3553212"/>
                </a:cubicBezTo>
                <a:cubicBezTo>
                  <a:pt x="10407908" y="3547593"/>
                  <a:pt x="10409454" y="3541436"/>
                  <a:pt x="10409454" y="3534738"/>
                </a:cubicBezTo>
                <a:cubicBezTo>
                  <a:pt x="10409454" y="3527818"/>
                  <a:pt x="10407928" y="3521530"/>
                  <a:pt x="10404876" y="3515874"/>
                </a:cubicBezTo>
                <a:lnTo>
                  <a:pt x="10396788" y="3507981"/>
                </a:lnTo>
                <a:lnTo>
                  <a:pt x="10400342" y="3504029"/>
                </a:lnTo>
                <a:cubicBezTo>
                  <a:pt x="10402118" y="3502680"/>
                  <a:pt x="10404094" y="3501736"/>
                  <a:pt x="10406272" y="3501196"/>
                </a:cubicBezTo>
                <a:cubicBezTo>
                  <a:pt x="10410626" y="3500117"/>
                  <a:pt x="10415406" y="3499578"/>
                  <a:pt x="10420614" y="3499578"/>
                </a:cubicBezTo>
                <a:close/>
                <a:moveTo>
                  <a:pt x="6875231" y="3476695"/>
                </a:moveTo>
                <a:lnTo>
                  <a:pt x="6900681" y="3548021"/>
                </a:lnTo>
                <a:lnTo>
                  <a:pt x="6849559" y="3548021"/>
                </a:lnTo>
                <a:close/>
                <a:moveTo>
                  <a:pt x="6980676" y="3473458"/>
                </a:moveTo>
                <a:lnTo>
                  <a:pt x="7015390" y="3473458"/>
                </a:lnTo>
                <a:cubicBezTo>
                  <a:pt x="7024841" y="3473458"/>
                  <a:pt x="7032040" y="3475803"/>
                  <a:pt x="7036989" y="3480490"/>
                </a:cubicBezTo>
                <a:cubicBezTo>
                  <a:pt x="7041938" y="3485179"/>
                  <a:pt x="7044412" y="3491727"/>
                  <a:pt x="7044412" y="3500136"/>
                </a:cubicBezTo>
                <a:cubicBezTo>
                  <a:pt x="7044412" y="3505717"/>
                  <a:pt x="7043091" y="3510479"/>
                  <a:pt x="7040449" y="3514423"/>
                </a:cubicBezTo>
                <a:cubicBezTo>
                  <a:pt x="7037808" y="3518367"/>
                  <a:pt x="7034254" y="3521381"/>
                  <a:pt x="7029789" y="3523465"/>
                </a:cubicBezTo>
                <a:cubicBezTo>
                  <a:pt x="7025325" y="3525548"/>
                  <a:pt x="7020339" y="3526590"/>
                  <a:pt x="7014832" y="3526590"/>
                </a:cubicBezTo>
                <a:lnTo>
                  <a:pt x="6980676" y="3526590"/>
                </a:lnTo>
                <a:close/>
                <a:moveTo>
                  <a:pt x="10858430" y="3473347"/>
                </a:moveTo>
                <a:lnTo>
                  <a:pt x="10858430" y="3498238"/>
                </a:lnTo>
                <a:lnTo>
                  <a:pt x="10840236" y="3498238"/>
                </a:lnTo>
                <a:lnTo>
                  <a:pt x="10840236" y="3513307"/>
                </a:lnTo>
                <a:lnTo>
                  <a:pt x="10858430" y="3513307"/>
                </a:lnTo>
                <a:lnTo>
                  <a:pt x="10858430" y="3571797"/>
                </a:lnTo>
                <a:cubicBezTo>
                  <a:pt x="10858430" y="3579164"/>
                  <a:pt x="10859304" y="3585470"/>
                  <a:pt x="10861054" y="3590717"/>
                </a:cubicBezTo>
                <a:cubicBezTo>
                  <a:pt x="10862802" y="3595963"/>
                  <a:pt x="10866020" y="3599981"/>
                  <a:pt x="10870708" y="3602772"/>
                </a:cubicBezTo>
                <a:cubicBezTo>
                  <a:pt x="10875396" y="3605562"/>
                  <a:pt x="10882130" y="3606957"/>
                  <a:pt x="10890912" y="3606957"/>
                </a:cubicBezTo>
                <a:lnTo>
                  <a:pt x="10903972" y="3606957"/>
                </a:lnTo>
                <a:lnTo>
                  <a:pt x="10903972" y="3591888"/>
                </a:lnTo>
                <a:lnTo>
                  <a:pt x="10892140" y="3591888"/>
                </a:lnTo>
                <a:cubicBezTo>
                  <a:pt x="10885518" y="3591888"/>
                  <a:pt x="10881330" y="3590084"/>
                  <a:pt x="10879582" y="3586475"/>
                </a:cubicBezTo>
                <a:cubicBezTo>
                  <a:pt x="10877834" y="3582866"/>
                  <a:pt x="10876960" y="3577675"/>
                  <a:pt x="10876960" y="3570904"/>
                </a:cubicBezTo>
                <a:lnTo>
                  <a:pt x="10876960" y="3513307"/>
                </a:lnTo>
                <a:lnTo>
                  <a:pt x="10903748" y="3513307"/>
                </a:lnTo>
                <a:lnTo>
                  <a:pt x="10903748" y="3498238"/>
                </a:lnTo>
                <a:lnTo>
                  <a:pt x="10876960" y="3498238"/>
                </a:lnTo>
                <a:lnTo>
                  <a:pt x="10876960" y="3473347"/>
                </a:lnTo>
                <a:close/>
                <a:moveTo>
                  <a:pt x="9496355" y="3473347"/>
                </a:moveTo>
                <a:lnTo>
                  <a:pt x="9496355" y="3498238"/>
                </a:lnTo>
                <a:lnTo>
                  <a:pt x="9478161" y="3498238"/>
                </a:lnTo>
                <a:lnTo>
                  <a:pt x="9478161" y="3513307"/>
                </a:lnTo>
                <a:lnTo>
                  <a:pt x="9496355" y="3513307"/>
                </a:lnTo>
                <a:lnTo>
                  <a:pt x="9496355" y="3571797"/>
                </a:lnTo>
                <a:cubicBezTo>
                  <a:pt x="9496355" y="3579164"/>
                  <a:pt x="9497230" y="3585470"/>
                  <a:pt x="9498978" y="3590717"/>
                </a:cubicBezTo>
                <a:cubicBezTo>
                  <a:pt x="9500727" y="3595963"/>
                  <a:pt x="9503946" y="3599981"/>
                  <a:pt x="9508634" y="3602772"/>
                </a:cubicBezTo>
                <a:cubicBezTo>
                  <a:pt x="9513322" y="3605562"/>
                  <a:pt x="9520056" y="3606957"/>
                  <a:pt x="9528837" y="3606957"/>
                </a:cubicBezTo>
                <a:lnTo>
                  <a:pt x="9541896" y="3606957"/>
                </a:lnTo>
                <a:lnTo>
                  <a:pt x="9541896" y="3591888"/>
                </a:lnTo>
                <a:lnTo>
                  <a:pt x="9530065" y="3591888"/>
                </a:lnTo>
                <a:cubicBezTo>
                  <a:pt x="9523442" y="3591888"/>
                  <a:pt x="9519256" y="3590084"/>
                  <a:pt x="9517507" y="3586475"/>
                </a:cubicBezTo>
                <a:cubicBezTo>
                  <a:pt x="9515759" y="3582866"/>
                  <a:pt x="9514884" y="3577675"/>
                  <a:pt x="9514884" y="3570904"/>
                </a:cubicBezTo>
                <a:lnTo>
                  <a:pt x="9514884" y="3513307"/>
                </a:lnTo>
                <a:lnTo>
                  <a:pt x="9541673" y="3513307"/>
                </a:lnTo>
                <a:lnTo>
                  <a:pt x="9541673" y="3498238"/>
                </a:lnTo>
                <a:lnTo>
                  <a:pt x="9514884" y="3498238"/>
                </a:lnTo>
                <a:lnTo>
                  <a:pt x="9514884" y="3473347"/>
                </a:lnTo>
                <a:close/>
                <a:moveTo>
                  <a:pt x="9296330" y="3473347"/>
                </a:moveTo>
                <a:lnTo>
                  <a:pt x="9296330" y="3498238"/>
                </a:lnTo>
                <a:lnTo>
                  <a:pt x="9278136" y="3498238"/>
                </a:lnTo>
                <a:lnTo>
                  <a:pt x="9278136" y="3513307"/>
                </a:lnTo>
                <a:lnTo>
                  <a:pt x="9296330" y="3513307"/>
                </a:lnTo>
                <a:lnTo>
                  <a:pt x="9296330" y="3571797"/>
                </a:lnTo>
                <a:cubicBezTo>
                  <a:pt x="9296330" y="3579164"/>
                  <a:pt x="9297204" y="3585470"/>
                  <a:pt x="9298953" y="3590717"/>
                </a:cubicBezTo>
                <a:cubicBezTo>
                  <a:pt x="9300702" y="3595963"/>
                  <a:pt x="9303920" y="3599981"/>
                  <a:pt x="9308608" y="3602772"/>
                </a:cubicBezTo>
                <a:cubicBezTo>
                  <a:pt x="9313296" y="3605562"/>
                  <a:pt x="9320031" y="3606957"/>
                  <a:pt x="9328812" y="3606957"/>
                </a:cubicBezTo>
                <a:lnTo>
                  <a:pt x="9341872" y="3606957"/>
                </a:lnTo>
                <a:lnTo>
                  <a:pt x="9341872" y="3591888"/>
                </a:lnTo>
                <a:lnTo>
                  <a:pt x="9330040" y="3591888"/>
                </a:lnTo>
                <a:cubicBezTo>
                  <a:pt x="9323417" y="3591888"/>
                  <a:pt x="9319231" y="3590084"/>
                  <a:pt x="9317482" y="3586475"/>
                </a:cubicBezTo>
                <a:cubicBezTo>
                  <a:pt x="9315734" y="3582866"/>
                  <a:pt x="9314859" y="3577675"/>
                  <a:pt x="9314859" y="3570904"/>
                </a:cubicBezTo>
                <a:lnTo>
                  <a:pt x="9314859" y="3513307"/>
                </a:lnTo>
                <a:lnTo>
                  <a:pt x="9341648" y="3513307"/>
                </a:lnTo>
                <a:lnTo>
                  <a:pt x="9341648" y="3498238"/>
                </a:lnTo>
                <a:lnTo>
                  <a:pt x="9314859" y="3498238"/>
                </a:lnTo>
                <a:lnTo>
                  <a:pt x="9314859" y="3473347"/>
                </a:lnTo>
                <a:close/>
                <a:moveTo>
                  <a:pt x="9067730" y="3473347"/>
                </a:moveTo>
                <a:lnTo>
                  <a:pt x="9067730" y="3498238"/>
                </a:lnTo>
                <a:lnTo>
                  <a:pt x="9049536" y="3498238"/>
                </a:lnTo>
                <a:lnTo>
                  <a:pt x="9049536" y="3513307"/>
                </a:lnTo>
                <a:lnTo>
                  <a:pt x="9067730" y="3513307"/>
                </a:lnTo>
                <a:lnTo>
                  <a:pt x="9067730" y="3571797"/>
                </a:lnTo>
                <a:cubicBezTo>
                  <a:pt x="9067730" y="3579164"/>
                  <a:pt x="9068604" y="3585470"/>
                  <a:pt x="9070353" y="3590717"/>
                </a:cubicBezTo>
                <a:cubicBezTo>
                  <a:pt x="9072102" y="3595963"/>
                  <a:pt x="9075320" y="3599981"/>
                  <a:pt x="9080008" y="3602772"/>
                </a:cubicBezTo>
                <a:cubicBezTo>
                  <a:pt x="9084696" y="3605562"/>
                  <a:pt x="9091431" y="3606957"/>
                  <a:pt x="9100212" y="3606957"/>
                </a:cubicBezTo>
                <a:lnTo>
                  <a:pt x="9113272" y="3606957"/>
                </a:lnTo>
                <a:lnTo>
                  <a:pt x="9113272" y="3591888"/>
                </a:lnTo>
                <a:lnTo>
                  <a:pt x="9101440" y="3591888"/>
                </a:lnTo>
                <a:cubicBezTo>
                  <a:pt x="9094817" y="3591888"/>
                  <a:pt x="9090631" y="3590084"/>
                  <a:pt x="9088882" y="3586475"/>
                </a:cubicBezTo>
                <a:cubicBezTo>
                  <a:pt x="9087134" y="3582866"/>
                  <a:pt x="9086259" y="3577675"/>
                  <a:pt x="9086259" y="3570904"/>
                </a:cubicBezTo>
                <a:lnTo>
                  <a:pt x="9086259" y="3513307"/>
                </a:lnTo>
                <a:lnTo>
                  <a:pt x="9113048" y="3513307"/>
                </a:lnTo>
                <a:lnTo>
                  <a:pt x="9113048" y="3498238"/>
                </a:lnTo>
                <a:lnTo>
                  <a:pt x="9086259" y="3498238"/>
                </a:lnTo>
                <a:lnTo>
                  <a:pt x="9086259" y="3473347"/>
                </a:lnTo>
                <a:close/>
                <a:moveTo>
                  <a:pt x="8258105" y="3473347"/>
                </a:moveTo>
                <a:lnTo>
                  <a:pt x="8258105" y="3498238"/>
                </a:lnTo>
                <a:lnTo>
                  <a:pt x="8239911" y="3498238"/>
                </a:lnTo>
                <a:lnTo>
                  <a:pt x="8239911" y="3513307"/>
                </a:lnTo>
                <a:lnTo>
                  <a:pt x="8258105" y="3513307"/>
                </a:lnTo>
                <a:lnTo>
                  <a:pt x="8258105" y="3571797"/>
                </a:lnTo>
                <a:cubicBezTo>
                  <a:pt x="8258105" y="3579164"/>
                  <a:pt x="8258980" y="3585470"/>
                  <a:pt x="8260728" y="3590717"/>
                </a:cubicBezTo>
                <a:cubicBezTo>
                  <a:pt x="8262477" y="3595963"/>
                  <a:pt x="8265695" y="3599981"/>
                  <a:pt x="8270384" y="3602772"/>
                </a:cubicBezTo>
                <a:cubicBezTo>
                  <a:pt x="8275072" y="3605562"/>
                  <a:pt x="8281806" y="3606957"/>
                  <a:pt x="8290587" y="3606957"/>
                </a:cubicBezTo>
                <a:lnTo>
                  <a:pt x="8303647" y="3606957"/>
                </a:lnTo>
                <a:lnTo>
                  <a:pt x="8303647" y="3591888"/>
                </a:lnTo>
                <a:lnTo>
                  <a:pt x="8291815" y="3591888"/>
                </a:lnTo>
                <a:cubicBezTo>
                  <a:pt x="8285192" y="3591888"/>
                  <a:pt x="8281006" y="3590084"/>
                  <a:pt x="8279257" y="3586475"/>
                </a:cubicBezTo>
                <a:cubicBezTo>
                  <a:pt x="8277509" y="3582866"/>
                  <a:pt x="8276634" y="3577675"/>
                  <a:pt x="8276634" y="3570904"/>
                </a:cubicBezTo>
                <a:lnTo>
                  <a:pt x="8276634" y="3513307"/>
                </a:lnTo>
                <a:lnTo>
                  <a:pt x="8303423" y="3513307"/>
                </a:lnTo>
                <a:lnTo>
                  <a:pt x="8303423" y="3498238"/>
                </a:lnTo>
                <a:lnTo>
                  <a:pt x="8276634" y="3498238"/>
                </a:lnTo>
                <a:lnTo>
                  <a:pt x="8276634" y="3473347"/>
                </a:lnTo>
                <a:close/>
                <a:moveTo>
                  <a:pt x="7486580" y="3473347"/>
                </a:moveTo>
                <a:lnTo>
                  <a:pt x="7486580" y="3498238"/>
                </a:lnTo>
                <a:lnTo>
                  <a:pt x="7468386" y="3498238"/>
                </a:lnTo>
                <a:lnTo>
                  <a:pt x="7468386" y="3513307"/>
                </a:lnTo>
                <a:lnTo>
                  <a:pt x="7486580" y="3513307"/>
                </a:lnTo>
                <a:lnTo>
                  <a:pt x="7486580" y="3571797"/>
                </a:lnTo>
                <a:cubicBezTo>
                  <a:pt x="7486580" y="3579164"/>
                  <a:pt x="7487455" y="3585470"/>
                  <a:pt x="7489203" y="3590717"/>
                </a:cubicBezTo>
                <a:cubicBezTo>
                  <a:pt x="7490952" y="3595963"/>
                  <a:pt x="7494170" y="3599981"/>
                  <a:pt x="7498858" y="3602772"/>
                </a:cubicBezTo>
                <a:cubicBezTo>
                  <a:pt x="7503547" y="3605562"/>
                  <a:pt x="7510281" y="3606957"/>
                  <a:pt x="7519062" y="3606957"/>
                </a:cubicBezTo>
                <a:lnTo>
                  <a:pt x="7532122" y="3606957"/>
                </a:lnTo>
                <a:lnTo>
                  <a:pt x="7532122" y="3591888"/>
                </a:lnTo>
                <a:lnTo>
                  <a:pt x="7520290" y="3591888"/>
                </a:lnTo>
                <a:cubicBezTo>
                  <a:pt x="7513667" y="3591888"/>
                  <a:pt x="7509481" y="3590084"/>
                  <a:pt x="7507732" y="3586475"/>
                </a:cubicBezTo>
                <a:cubicBezTo>
                  <a:pt x="7505984" y="3582866"/>
                  <a:pt x="7505109" y="3577675"/>
                  <a:pt x="7505109" y="3570904"/>
                </a:cubicBezTo>
                <a:lnTo>
                  <a:pt x="7505109" y="3513307"/>
                </a:lnTo>
                <a:lnTo>
                  <a:pt x="7531898" y="3513307"/>
                </a:lnTo>
                <a:lnTo>
                  <a:pt x="7531898" y="3498238"/>
                </a:lnTo>
                <a:lnTo>
                  <a:pt x="7505109" y="3498238"/>
                </a:lnTo>
                <a:lnTo>
                  <a:pt x="7505109" y="3473347"/>
                </a:lnTo>
                <a:close/>
                <a:moveTo>
                  <a:pt x="10766380" y="3456715"/>
                </a:moveTo>
                <a:lnTo>
                  <a:pt x="10766380" y="3515205"/>
                </a:lnTo>
                <a:cubicBezTo>
                  <a:pt x="10762882" y="3509401"/>
                  <a:pt x="10758270" y="3504805"/>
                  <a:pt x="10752538" y="3501420"/>
                </a:cubicBezTo>
                <a:cubicBezTo>
                  <a:pt x="10746810" y="3498034"/>
                  <a:pt x="10740074" y="3496341"/>
                  <a:pt x="10732336" y="3496341"/>
                </a:cubicBezTo>
                <a:cubicBezTo>
                  <a:pt x="10723034" y="3496341"/>
                  <a:pt x="10714960" y="3498443"/>
                  <a:pt x="10708114" y="3502647"/>
                </a:cubicBezTo>
                <a:cubicBezTo>
                  <a:pt x="10701268" y="3506852"/>
                  <a:pt x="10695966" y="3513084"/>
                  <a:pt x="10692208" y="3521344"/>
                </a:cubicBezTo>
                <a:cubicBezTo>
                  <a:pt x="10688450" y="3529604"/>
                  <a:pt x="10686570" y="3539910"/>
                  <a:pt x="10686570" y="3552263"/>
                </a:cubicBezTo>
                <a:cubicBezTo>
                  <a:pt x="10686570" y="3564690"/>
                  <a:pt x="10688338" y="3575127"/>
                  <a:pt x="10691874" y="3583573"/>
                </a:cubicBezTo>
                <a:cubicBezTo>
                  <a:pt x="10695408" y="3592019"/>
                  <a:pt x="10700412" y="3598363"/>
                  <a:pt x="10706886" y="3602604"/>
                </a:cubicBezTo>
                <a:cubicBezTo>
                  <a:pt x="10713360" y="3606846"/>
                  <a:pt x="10721024" y="3608967"/>
                  <a:pt x="10729880" y="3608967"/>
                </a:cubicBezTo>
                <a:cubicBezTo>
                  <a:pt x="10738140" y="3608967"/>
                  <a:pt x="10745320" y="3607311"/>
                  <a:pt x="10751422" y="3603999"/>
                </a:cubicBezTo>
                <a:cubicBezTo>
                  <a:pt x="10757524" y="3600688"/>
                  <a:pt x="10762510" y="3596390"/>
                  <a:pt x="10766380" y="3591107"/>
                </a:cubicBezTo>
                <a:lnTo>
                  <a:pt x="10767384" y="3606957"/>
                </a:lnTo>
                <a:lnTo>
                  <a:pt x="10785020" y="3606957"/>
                </a:lnTo>
                <a:lnTo>
                  <a:pt x="10785020" y="3456715"/>
                </a:lnTo>
                <a:close/>
                <a:moveTo>
                  <a:pt x="9985330" y="3456715"/>
                </a:moveTo>
                <a:lnTo>
                  <a:pt x="9985330" y="3515205"/>
                </a:lnTo>
                <a:cubicBezTo>
                  <a:pt x="9981832" y="3509401"/>
                  <a:pt x="9977219" y="3504805"/>
                  <a:pt x="9971489" y="3501420"/>
                </a:cubicBezTo>
                <a:cubicBezTo>
                  <a:pt x="9965759" y="3498034"/>
                  <a:pt x="9959024" y="3496341"/>
                  <a:pt x="9951286" y="3496341"/>
                </a:cubicBezTo>
                <a:cubicBezTo>
                  <a:pt x="9941984" y="3496341"/>
                  <a:pt x="9933910" y="3498443"/>
                  <a:pt x="9927064" y="3502647"/>
                </a:cubicBezTo>
                <a:cubicBezTo>
                  <a:pt x="9920218" y="3506852"/>
                  <a:pt x="9914916" y="3513084"/>
                  <a:pt x="9911158" y="3521344"/>
                </a:cubicBezTo>
                <a:cubicBezTo>
                  <a:pt x="9907400" y="3529604"/>
                  <a:pt x="9905521" y="3539910"/>
                  <a:pt x="9905521" y="3552263"/>
                </a:cubicBezTo>
                <a:cubicBezTo>
                  <a:pt x="9905521" y="3564690"/>
                  <a:pt x="9907288" y="3575127"/>
                  <a:pt x="9910823" y="3583573"/>
                </a:cubicBezTo>
                <a:cubicBezTo>
                  <a:pt x="9914358" y="3592019"/>
                  <a:pt x="9919362" y="3598363"/>
                  <a:pt x="9925836" y="3602604"/>
                </a:cubicBezTo>
                <a:cubicBezTo>
                  <a:pt x="9932310" y="3606846"/>
                  <a:pt x="9939974" y="3608967"/>
                  <a:pt x="9948830" y="3608967"/>
                </a:cubicBezTo>
                <a:cubicBezTo>
                  <a:pt x="9957090" y="3608967"/>
                  <a:pt x="9964271" y="3607311"/>
                  <a:pt x="9970373" y="3603999"/>
                </a:cubicBezTo>
                <a:cubicBezTo>
                  <a:pt x="9976475" y="3600688"/>
                  <a:pt x="9981460" y="3596390"/>
                  <a:pt x="9985330" y="3591107"/>
                </a:cubicBezTo>
                <a:lnTo>
                  <a:pt x="9986334" y="3606957"/>
                </a:lnTo>
                <a:lnTo>
                  <a:pt x="10003971" y="3606957"/>
                </a:lnTo>
                <a:lnTo>
                  <a:pt x="10003971" y="3456715"/>
                </a:lnTo>
                <a:close/>
                <a:moveTo>
                  <a:pt x="8453107" y="3456715"/>
                </a:moveTo>
                <a:lnTo>
                  <a:pt x="8453107" y="3571797"/>
                </a:lnTo>
                <a:cubicBezTo>
                  <a:pt x="8453107" y="3579164"/>
                  <a:pt x="8453963" y="3585470"/>
                  <a:pt x="8455675" y="3590717"/>
                </a:cubicBezTo>
                <a:cubicBezTo>
                  <a:pt x="8457386" y="3595963"/>
                  <a:pt x="8460586" y="3599981"/>
                  <a:pt x="8465274" y="3602772"/>
                </a:cubicBezTo>
                <a:cubicBezTo>
                  <a:pt x="8469962" y="3605562"/>
                  <a:pt x="8476734" y="3606957"/>
                  <a:pt x="8485589" y="3606957"/>
                </a:cubicBezTo>
                <a:lnTo>
                  <a:pt x="8491840" y="3606957"/>
                </a:lnTo>
                <a:lnTo>
                  <a:pt x="8491840" y="3591777"/>
                </a:lnTo>
                <a:lnTo>
                  <a:pt x="8486817" y="3591777"/>
                </a:lnTo>
                <a:cubicBezTo>
                  <a:pt x="8480194" y="3591777"/>
                  <a:pt x="8476008" y="3589991"/>
                  <a:pt x="8474259" y="3586419"/>
                </a:cubicBezTo>
                <a:cubicBezTo>
                  <a:pt x="8472511" y="3582847"/>
                  <a:pt x="8471636" y="3577675"/>
                  <a:pt x="8471636" y="3570904"/>
                </a:cubicBezTo>
                <a:lnTo>
                  <a:pt x="8471636" y="3456715"/>
                </a:lnTo>
                <a:close/>
                <a:moveTo>
                  <a:pt x="7558985" y="3456715"/>
                </a:moveTo>
                <a:lnTo>
                  <a:pt x="7558985" y="3606957"/>
                </a:lnTo>
                <a:lnTo>
                  <a:pt x="7577626" y="3606957"/>
                </a:lnTo>
                <a:lnTo>
                  <a:pt x="7577626" y="3529939"/>
                </a:lnTo>
                <a:cubicBezTo>
                  <a:pt x="7580974" y="3525548"/>
                  <a:pt x="7585402" y="3521511"/>
                  <a:pt x="7590909" y="3517828"/>
                </a:cubicBezTo>
                <a:cubicBezTo>
                  <a:pt x="7596415" y="3514144"/>
                  <a:pt x="7603224" y="3512302"/>
                  <a:pt x="7611335" y="3512302"/>
                </a:cubicBezTo>
                <a:cubicBezTo>
                  <a:pt x="7616768" y="3512302"/>
                  <a:pt x="7620935" y="3513475"/>
                  <a:pt x="7623837" y="3515819"/>
                </a:cubicBezTo>
                <a:cubicBezTo>
                  <a:pt x="7626739" y="3518163"/>
                  <a:pt x="7628730" y="3521381"/>
                  <a:pt x="7629809" y="3525474"/>
                </a:cubicBezTo>
                <a:cubicBezTo>
                  <a:pt x="7630888" y="3529567"/>
                  <a:pt x="7631427" y="3534217"/>
                  <a:pt x="7631427" y="3539426"/>
                </a:cubicBezTo>
                <a:lnTo>
                  <a:pt x="7631427" y="3606957"/>
                </a:lnTo>
                <a:lnTo>
                  <a:pt x="7650068" y="3606957"/>
                </a:lnTo>
                <a:lnTo>
                  <a:pt x="7650068" y="3536859"/>
                </a:lnTo>
                <a:cubicBezTo>
                  <a:pt x="7650068" y="3524060"/>
                  <a:pt x="7647408" y="3514163"/>
                  <a:pt x="7642087" y="3507168"/>
                </a:cubicBezTo>
                <a:cubicBezTo>
                  <a:pt x="7636766" y="3500173"/>
                  <a:pt x="7628004" y="3496676"/>
                  <a:pt x="7615800" y="3496676"/>
                </a:cubicBezTo>
                <a:cubicBezTo>
                  <a:pt x="7606126" y="3496676"/>
                  <a:pt x="7598164" y="3498629"/>
                  <a:pt x="7591913" y="3502536"/>
                </a:cubicBezTo>
                <a:cubicBezTo>
                  <a:pt x="7585662" y="3506442"/>
                  <a:pt x="7580863" y="3510591"/>
                  <a:pt x="7577514" y="3514981"/>
                </a:cubicBezTo>
                <a:lnTo>
                  <a:pt x="7577514" y="3456715"/>
                </a:lnTo>
                <a:close/>
                <a:moveTo>
                  <a:pt x="7103459" y="3456715"/>
                </a:moveTo>
                <a:lnTo>
                  <a:pt x="7103459" y="3606957"/>
                </a:lnTo>
                <a:lnTo>
                  <a:pt x="7199342" y="3606957"/>
                </a:lnTo>
                <a:lnTo>
                  <a:pt x="7199342" y="3590214"/>
                </a:lnTo>
                <a:lnTo>
                  <a:pt x="7123551" y="3590214"/>
                </a:lnTo>
                <a:lnTo>
                  <a:pt x="7123551" y="3537864"/>
                </a:lnTo>
                <a:lnTo>
                  <a:pt x="7193314" y="3537864"/>
                </a:lnTo>
                <a:lnTo>
                  <a:pt x="7193314" y="3521344"/>
                </a:lnTo>
                <a:lnTo>
                  <a:pt x="7123551" y="3521344"/>
                </a:lnTo>
                <a:lnTo>
                  <a:pt x="7123551" y="3473458"/>
                </a:lnTo>
                <a:lnTo>
                  <a:pt x="7199342" y="3473458"/>
                </a:lnTo>
                <a:lnTo>
                  <a:pt x="7199342" y="3456715"/>
                </a:lnTo>
                <a:close/>
                <a:moveTo>
                  <a:pt x="6960584" y="3456715"/>
                </a:moveTo>
                <a:lnTo>
                  <a:pt x="6960584" y="3606957"/>
                </a:lnTo>
                <a:lnTo>
                  <a:pt x="6980676" y="3606957"/>
                </a:lnTo>
                <a:lnTo>
                  <a:pt x="6980676" y="3543333"/>
                </a:lnTo>
                <a:lnTo>
                  <a:pt x="7015948" y="3543333"/>
                </a:lnTo>
                <a:cubicBezTo>
                  <a:pt x="7021678" y="3543333"/>
                  <a:pt x="7026255" y="3544468"/>
                  <a:pt x="7029678" y="3546738"/>
                </a:cubicBezTo>
                <a:cubicBezTo>
                  <a:pt x="7033101" y="3549007"/>
                  <a:pt x="7035836" y="3552319"/>
                  <a:pt x="7037882" y="3556672"/>
                </a:cubicBezTo>
                <a:cubicBezTo>
                  <a:pt x="7039928" y="3561025"/>
                  <a:pt x="7041696" y="3566290"/>
                  <a:pt x="7043184" y="3572466"/>
                </a:cubicBezTo>
                <a:lnTo>
                  <a:pt x="7051779" y="3606957"/>
                </a:lnTo>
                <a:lnTo>
                  <a:pt x="7072317" y="3606957"/>
                </a:lnTo>
                <a:lnTo>
                  <a:pt x="7062494" y="3569341"/>
                </a:lnTo>
                <a:cubicBezTo>
                  <a:pt x="7060708" y="3562272"/>
                  <a:pt x="7058606" y="3556337"/>
                  <a:pt x="7056188" y="3551537"/>
                </a:cubicBezTo>
                <a:cubicBezTo>
                  <a:pt x="7053769" y="3546738"/>
                  <a:pt x="7050737" y="3542924"/>
                  <a:pt x="7047091" y="3540096"/>
                </a:cubicBezTo>
                <a:cubicBezTo>
                  <a:pt x="7043444" y="3537268"/>
                  <a:pt x="7038794" y="3535445"/>
                  <a:pt x="7033138" y="3534627"/>
                </a:cubicBezTo>
                <a:cubicBezTo>
                  <a:pt x="7043407" y="3532245"/>
                  <a:pt x="7051202" y="3527706"/>
                  <a:pt x="7056523" y="3521009"/>
                </a:cubicBezTo>
                <a:cubicBezTo>
                  <a:pt x="7061843" y="3514312"/>
                  <a:pt x="7064504" y="3506201"/>
                  <a:pt x="7064504" y="3496676"/>
                </a:cubicBezTo>
                <a:cubicBezTo>
                  <a:pt x="7064504" y="3487299"/>
                  <a:pt x="7062383" y="3479672"/>
                  <a:pt x="7058141" y="3473793"/>
                </a:cubicBezTo>
                <a:cubicBezTo>
                  <a:pt x="7053900" y="3467915"/>
                  <a:pt x="7048226" y="3463598"/>
                  <a:pt x="7041119" y="3460845"/>
                </a:cubicBezTo>
                <a:cubicBezTo>
                  <a:pt x="7034012" y="3458092"/>
                  <a:pt x="7026106" y="3456715"/>
                  <a:pt x="7017399" y="3456715"/>
                </a:cubicBezTo>
                <a:close/>
                <a:moveTo>
                  <a:pt x="6864739" y="3456715"/>
                </a:moveTo>
                <a:lnTo>
                  <a:pt x="6808482" y="3606957"/>
                </a:lnTo>
                <a:lnTo>
                  <a:pt x="6829132" y="3606957"/>
                </a:lnTo>
                <a:lnTo>
                  <a:pt x="6844089" y="3564876"/>
                </a:lnTo>
                <a:lnTo>
                  <a:pt x="6906374" y="3564876"/>
                </a:lnTo>
                <a:lnTo>
                  <a:pt x="6920661" y="3606957"/>
                </a:lnTo>
                <a:lnTo>
                  <a:pt x="6941423" y="3606957"/>
                </a:lnTo>
                <a:lnTo>
                  <a:pt x="6885947" y="3456715"/>
                </a:lnTo>
                <a:close/>
                <a:moveTo>
                  <a:pt x="10282874" y="3456157"/>
                </a:moveTo>
                <a:cubicBezTo>
                  <a:pt x="10279377" y="3456157"/>
                  <a:pt x="10276568" y="3457180"/>
                  <a:pt x="10274447" y="3459227"/>
                </a:cubicBezTo>
                <a:cubicBezTo>
                  <a:pt x="10272326" y="3461273"/>
                  <a:pt x="10271266" y="3463859"/>
                  <a:pt x="10271266" y="3466985"/>
                </a:cubicBezTo>
                <a:cubicBezTo>
                  <a:pt x="10271266" y="3470110"/>
                  <a:pt x="10272326" y="3472696"/>
                  <a:pt x="10274447" y="3474742"/>
                </a:cubicBezTo>
                <a:cubicBezTo>
                  <a:pt x="10276568" y="3476789"/>
                  <a:pt x="10279377" y="3477812"/>
                  <a:pt x="10282874" y="3477812"/>
                </a:cubicBezTo>
                <a:cubicBezTo>
                  <a:pt x="10286372" y="3477812"/>
                  <a:pt x="10289200" y="3476789"/>
                  <a:pt x="10291358" y="3474742"/>
                </a:cubicBezTo>
                <a:cubicBezTo>
                  <a:pt x="10293516" y="3472696"/>
                  <a:pt x="10294595" y="3470110"/>
                  <a:pt x="10294595" y="3466985"/>
                </a:cubicBezTo>
                <a:cubicBezTo>
                  <a:pt x="10294595" y="3463859"/>
                  <a:pt x="10293516" y="3461273"/>
                  <a:pt x="10291358" y="3459227"/>
                </a:cubicBezTo>
                <a:cubicBezTo>
                  <a:pt x="10289200" y="3457180"/>
                  <a:pt x="10286372" y="3456157"/>
                  <a:pt x="10282874" y="3456157"/>
                </a:cubicBezTo>
                <a:close/>
                <a:moveTo>
                  <a:pt x="9578024" y="3456157"/>
                </a:moveTo>
                <a:cubicBezTo>
                  <a:pt x="9574527" y="3456157"/>
                  <a:pt x="9571718" y="3457180"/>
                  <a:pt x="9569597" y="3459227"/>
                </a:cubicBezTo>
                <a:cubicBezTo>
                  <a:pt x="9567476" y="3461273"/>
                  <a:pt x="9566416" y="3463859"/>
                  <a:pt x="9566416" y="3466985"/>
                </a:cubicBezTo>
                <a:cubicBezTo>
                  <a:pt x="9566416" y="3470110"/>
                  <a:pt x="9567476" y="3472696"/>
                  <a:pt x="9569597" y="3474742"/>
                </a:cubicBezTo>
                <a:cubicBezTo>
                  <a:pt x="9571718" y="3476789"/>
                  <a:pt x="9574527" y="3477812"/>
                  <a:pt x="9578024" y="3477812"/>
                </a:cubicBezTo>
                <a:cubicBezTo>
                  <a:pt x="9581522" y="3477812"/>
                  <a:pt x="9584350" y="3476789"/>
                  <a:pt x="9586508" y="3474742"/>
                </a:cubicBezTo>
                <a:cubicBezTo>
                  <a:pt x="9588666" y="3472696"/>
                  <a:pt x="9589745" y="3470110"/>
                  <a:pt x="9589745" y="3466985"/>
                </a:cubicBezTo>
                <a:cubicBezTo>
                  <a:pt x="9589745" y="3463859"/>
                  <a:pt x="9588666" y="3461273"/>
                  <a:pt x="9586508" y="3459227"/>
                </a:cubicBezTo>
                <a:cubicBezTo>
                  <a:pt x="9584350" y="3457180"/>
                  <a:pt x="9581522" y="3456157"/>
                  <a:pt x="9578024" y="3456157"/>
                </a:cubicBezTo>
                <a:close/>
                <a:moveTo>
                  <a:pt x="7977825" y="3456157"/>
                </a:moveTo>
                <a:cubicBezTo>
                  <a:pt x="7974327" y="3456157"/>
                  <a:pt x="7971518" y="3457180"/>
                  <a:pt x="7969397" y="3459227"/>
                </a:cubicBezTo>
                <a:cubicBezTo>
                  <a:pt x="7967276" y="3461273"/>
                  <a:pt x="7966216" y="3463859"/>
                  <a:pt x="7966216" y="3466985"/>
                </a:cubicBezTo>
                <a:cubicBezTo>
                  <a:pt x="7966216" y="3470110"/>
                  <a:pt x="7967276" y="3472696"/>
                  <a:pt x="7969397" y="3474742"/>
                </a:cubicBezTo>
                <a:cubicBezTo>
                  <a:pt x="7971518" y="3476789"/>
                  <a:pt x="7974327" y="3477812"/>
                  <a:pt x="7977825" y="3477812"/>
                </a:cubicBezTo>
                <a:cubicBezTo>
                  <a:pt x="7981322" y="3477812"/>
                  <a:pt x="7984150" y="3476789"/>
                  <a:pt x="7986308" y="3474742"/>
                </a:cubicBezTo>
                <a:cubicBezTo>
                  <a:pt x="7988466" y="3472696"/>
                  <a:pt x="7989545" y="3470110"/>
                  <a:pt x="7989545" y="3466985"/>
                </a:cubicBezTo>
                <a:cubicBezTo>
                  <a:pt x="7989545" y="3463859"/>
                  <a:pt x="7988466" y="3461273"/>
                  <a:pt x="7986308" y="3459227"/>
                </a:cubicBezTo>
                <a:cubicBezTo>
                  <a:pt x="7984150" y="3457180"/>
                  <a:pt x="7981322" y="3456157"/>
                  <a:pt x="7977825" y="3456157"/>
                </a:cubicBezTo>
                <a:close/>
                <a:moveTo>
                  <a:pt x="7272975" y="3456157"/>
                </a:moveTo>
                <a:cubicBezTo>
                  <a:pt x="7269477" y="3456157"/>
                  <a:pt x="7266668" y="3457180"/>
                  <a:pt x="7264547" y="3459227"/>
                </a:cubicBezTo>
                <a:cubicBezTo>
                  <a:pt x="7262426" y="3461273"/>
                  <a:pt x="7261366" y="3463859"/>
                  <a:pt x="7261366" y="3466985"/>
                </a:cubicBezTo>
                <a:cubicBezTo>
                  <a:pt x="7261366" y="3470110"/>
                  <a:pt x="7262426" y="3472696"/>
                  <a:pt x="7264547" y="3474742"/>
                </a:cubicBezTo>
                <a:cubicBezTo>
                  <a:pt x="7266668" y="3476789"/>
                  <a:pt x="7269477" y="3477812"/>
                  <a:pt x="7272975" y="3477812"/>
                </a:cubicBezTo>
                <a:cubicBezTo>
                  <a:pt x="7276472" y="3477812"/>
                  <a:pt x="7279300" y="3476789"/>
                  <a:pt x="7281458" y="3474742"/>
                </a:cubicBezTo>
                <a:cubicBezTo>
                  <a:pt x="7283616" y="3472696"/>
                  <a:pt x="7284695" y="3470110"/>
                  <a:pt x="7284695" y="3466985"/>
                </a:cubicBezTo>
                <a:cubicBezTo>
                  <a:pt x="7284695" y="3463859"/>
                  <a:pt x="7283616" y="3461273"/>
                  <a:pt x="7281458" y="3459227"/>
                </a:cubicBezTo>
                <a:cubicBezTo>
                  <a:pt x="7279300" y="3457180"/>
                  <a:pt x="7276472" y="3456157"/>
                  <a:pt x="7272975" y="3456157"/>
                </a:cubicBezTo>
                <a:close/>
                <a:moveTo>
                  <a:pt x="6729380" y="3454706"/>
                </a:moveTo>
                <a:cubicBezTo>
                  <a:pt x="6713827" y="3454706"/>
                  <a:pt x="6700730" y="3457980"/>
                  <a:pt x="6690089" y="3464529"/>
                </a:cubicBezTo>
                <a:cubicBezTo>
                  <a:pt x="6679448" y="3471077"/>
                  <a:pt x="6671393" y="3480156"/>
                  <a:pt x="6665923" y="3491764"/>
                </a:cubicBezTo>
                <a:cubicBezTo>
                  <a:pt x="6660454" y="3503373"/>
                  <a:pt x="6657719" y="3516767"/>
                  <a:pt x="6657719" y="3531948"/>
                </a:cubicBezTo>
                <a:cubicBezTo>
                  <a:pt x="6657719" y="3547128"/>
                  <a:pt x="6660454" y="3560486"/>
                  <a:pt x="6665923" y="3572020"/>
                </a:cubicBezTo>
                <a:cubicBezTo>
                  <a:pt x="6671393" y="3583554"/>
                  <a:pt x="6679448" y="3592595"/>
                  <a:pt x="6690089" y="3599144"/>
                </a:cubicBezTo>
                <a:cubicBezTo>
                  <a:pt x="6700730" y="3605692"/>
                  <a:pt x="6713827" y="3608967"/>
                  <a:pt x="6729380" y="3608967"/>
                </a:cubicBezTo>
                <a:cubicBezTo>
                  <a:pt x="6740691" y="3608967"/>
                  <a:pt x="6750886" y="3607032"/>
                  <a:pt x="6759964" y="3603162"/>
                </a:cubicBezTo>
                <a:cubicBezTo>
                  <a:pt x="6769043" y="3599293"/>
                  <a:pt x="6776447" y="3593470"/>
                  <a:pt x="6782177" y="3585693"/>
                </a:cubicBezTo>
                <a:cubicBezTo>
                  <a:pt x="6787907" y="3577917"/>
                  <a:pt x="6791367" y="3568113"/>
                  <a:pt x="6792557" y="3556281"/>
                </a:cubicBezTo>
                <a:lnTo>
                  <a:pt x="6772242" y="3556281"/>
                </a:lnTo>
                <a:cubicBezTo>
                  <a:pt x="6771052" y="3568262"/>
                  <a:pt x="6766661" y="3577266"/>
                  <a:pt x="6759071" y="3583294"/>
                </a:cubicBezTo>
                <a:cubicBezTo>
                  <a:pt x="6751481" y="3589321"/>
                  <a:pt x="6741584" y="3592335"/>
                  <a:pt x="6729380" y="3592335"/>
                </a:cubicBezTo>
                <a:cubicBezTo>
                  <a:pt x="6717325" y="3592335"/>
                  <a:pt x="6707558" y="3589637"/>
                  <a:pt x="6700079" y="3584242"/>
                </a:cubicBezTo>
                <a:cubicBezTo>
                  <a:pt x="6692601" y="3578847"/>
                  <a:pt x="6687150" y="3571573"/>
                  <a:pt x="6683727" y="3562420"/>
                </a:cubicBezTo>
                <a:cubicBezTo>
                  <a:pt x="6680304" y="3553267"/>
                  <a:pt x="6678592" y="3543110"/>
                  <a:pt x="6678592" y="3531948"/>
                </a:cubicBezTo>
                <a:cubicBezTo>
                  <a:pt x="6678592" y="3520711"/>
                  <a:pt x="6680304" y="3510517"/>
                  <a:pt x="6683727" y="3501364"/>
                </a:cubicBezTo>
                <a:cubicBezTo>
                  <a:pt x="6687150" y="3492211"/>
                  <a:pt x="6692601" y="3484881"/>
                  <a:pt x="6700079" y="3479374"/>
                </a:cubicBezTo>
                <a:cubicBezTo>
                  <a:pt x="6707558" y="3473868"/>
                  <a:pt x="6717325" y="3471115"/>
                  <a:pt x="6729380" y="3471115"/>
                </a:cubicBezTo>
                <a:cubicBezTo>
                  <a:pt x="6736300" y="3471115"/>
                  <a:pt x="6742793" y="3472305"/>
                  <a:pt x="6748858" y="3474686"/>
                </a:cubicBezTo>
                <a:cubicBezTo>
                  <a:pt x="6754922" y="3477067"/>
                  <a:pt x="6760020" y="3480695"/>
                  <a:pt x="6764150" y="3485569"/>
                </a:cubicBezTo>
                <a:cubicBezTo>
                  <a:pt x="6768280" y="3490443"/>
                  <a:pt x="6770791" y="3496638"/>
                  <a:pt x="6771684" y="3504154"/>
                </a:cubicBezTo>
                <a:lnTo>
                  <a:pt x="6791888" y="3504154"/>
                </a:lnTo>
                <a:cubicBezTo>
                  <a:pt x="6790846" y="3492992"/>
                  <a:pt x="6787293" y="3483746"/>
                  <a:pt x="6781228" y="3476417"/>
                </a:cubicBezTo>
                <a:cubicBezTo>
                  <a:pt x="6775163" y="3469087"/>
                  <a:pt x="6767573" y="3463636"/>
                  <a:pt x="6758457" y="3460064"/>
                </a:cubicBezTo>
                <a:cubicBezTo>
                  <a:pt x="6749341" y="3456492"/>
                  <a:pt x="6739649" y="3454706"/>
                  <a:pt x="6729380" y="3454706"/>
                </a:cubicBezTo>
                <a:close/>
                <a:moveTo>
                  <a:pt x="7696167" y="3049150"/>
                </a:moveTo>
                <a:lnTo>
                  <a:pt x="7712687" y="3049150"/>
                </a:lnTo>
                <a:cubicBezTo>
                  <a:pt x="7721394" y="3049150"/>
                  <a:pt x="7728110" y="3049782"/>
                  <a:pt x="7732835" y="3051047"/>
                </a:cubicBezTo>
                <a:cubicBezTo>
                  <a:pt x="7737560" y="3052312"/>
                  <a:pt x="7740797" y="3054079"/>
                  <a:pt x="7742546" y="3056349"/>
                </a:cubicBezTo>
                <a:cubicBezTo>
                  <a:pt x="7744295" y="3058619"/>
                  <a:pt x="7745169" y="3061316"/>
                  <a:pt x="7745169" y="3064441"/>
                </a:cubicBezTo>
                <a:cubicBezTo>
                  <a:pt x="7745169" y="3069725"/>
                  <a:pt x="7742583" y="3074153"/>
                  <a:pt x="7737411" y="3077725"/>
                </a:cubicBezTo>
                <a:cubicBezTo>
                  <a:pt x="7732240" y="3081296"/>
                  <a:pt x="7723328" y="3083082"/>
                  <a:pt x="7710678" y="3083082"/>
                </a:cubicBezTo>
                <a:cubicBezTo>
                  <a:pt x="7699814" y="3083082"/>
                  <a:pt x="7692037" y="3081389"/>
                  <a:pt x="7687349" y="3078003"/>
                </a:cubicBezTo>
                <a:cubicBezTo>
                  <a:pt x="7682661" y="3074618"/>
                  <a:pt x="7680317" y="3070692"/>
                  <a:pt x="7680317" y="3066228"/>
                </a:cubicBezTo>
                <a:cubicBezTo>
                  <a:pt x="7680317" y="3062209"/>
                  <a:pt x="7681694" y="3058675"/>
                  <a:pt x="7684447" y="3055623"/>
                </a:cubicBezTo>
                <a:cubicBezTo>
                  <a:pt x="7687200" y="3052572"/>
                  <a:pt x="7691107" y="3050415"/>
                  <a:pt x="7696167" y="3049150"/>
                </a:cubicBezTo>
                <a:close/>
                <a:moveTo>
                  <a:pt x="10455888" y="3001599"/>
                </a:moveTo>
                <a:lnTo>
                  <a:pt x="10455888" y="3023700"/>
                </a:lnTo>
                <a:cubicBezTo>
                  <a:pt x="10451870" y="3029058"/>
                  <a:pt x="10446884" y="3033485"/>
                  <a:pt x="10440930" y="3036983"/>
                </a:cubicBezTo>
                <a:cubicBezTo>
                  <a:pt x="10434978" y="3040480"/>
                  <a:pt x="10428280" y="3042229"/>
                  <a:pt x="10420838" y="3042229"/>
                </a:cubicBezTo>
                <a:cubicBezTo>
                  <a:pt x="10414142" y="3042229"/>
                  <a:pt x="10409062" y="3040610"/>
                  <a:pt x="10405602" y="3037373"/>
                </a:cubicBezTo>
                <a:cubicBezTo>
                  <a:pt x="10402142" y="3034137"/>
                  <a:pt x="10400412" y="3029802"/>
                  <a:pt x="10400412" y="3024369"/>
                </a:cubicBezTo>
                <a:cubicBezTo>
                  <a:pt x="10400412" y="3016407"/>
                  <a:pt x="10404710" y="3010677"/>
                  <a:pt x="10413304" y="3007180"/>
                </a:cubicBezTo>
                <a:cubicBezTo>
                  <a:pt x="10421898" y="3003683"/>
                  <a:pt x="10436094" y="3001822"/>
                  <a:pt x="10455888" y="3001599"/>
                </a:cubicBezTo>
                <a:close/>
                <a:moveTo>
                  <a:pt x="9817712" y="3001599"/>
                </a:moveTo>
                <a:lnTo>
                  <a:pt x="9817712" y="3023700"/>
                </a:lnTo>
                <a:cubicBezTo>
                  <a:pt x="9813694" y="3029058"/>
                  <a:pt x="9808708" y="3033485"/>
                  <a:pt x="9802755" y="3036983"/>
                </a:cubicBezTo>
                <a:cubicBezTo>
                  <a:pt x="9796802" y="3040480"/>
                  <a:pt x="9790105" y="3042229"/>
                  <a:pt x="9782663" y="3042229"/>
                </a:cubicBezTo>
                <a:cubicBezTo>
                  <a:pt x="9775966" y="3042229"/>
                  <a:pt x="9770887" y="3040610"/>
                  <a:pt x="9767427" y="3037373"/>
                </a:cubicBezTo>
                <a:cubicBezTo>
                  <a:pt x="9763967" y="3034137"/>
                  <a:pt x="9762236" y="3029802"/>
                  <a:pt x="9762236" y="3024369"/>
                </a:cubicBezTo>
                <a:cubicBezTo>
                  <a:pt x="9762236" y="3016407"/>
                  <a:pt x="9766534" y="3010677"/>
                  <a:pt x="9775129" y="3007180"/>
                </a:cubicBezTo>
                <a:cubicBezTo>
                  <a:pt x="9783724" y="3003683"/>
                  <a:pt x="9797918" y="3001822"/>
                  <a:pt x="9817712" y="3001599"/>
                </a:cubicBezTo>
                <a:close/>
                <a:moveTo>
                  <a:pt x="9217637" y="3001599"/>
                </a:moveTo>
                <a:lnTo>
                  <a:pt x="9217637" y="3023700"/>
                </a:lnTo>
                <a:cubicBezTo>
                  <a:pt x="9213619" y="3029058"/>
                  <a:pt x="9208633" y="3033485"/>
                  <a:pt x="9202680" y="3036983"/>
                </a:cubicBezTo>
                <a:cubicBezTo>
                  <a:pt x="9196727" y="3040480"/>
                  <a:pt x="9190030" y="3042229"/>
                  <a:pt x="9182588" y="3042229"/>
                </a:cubicBezTo>
                <a:cubicBezTo>
                  <a:pt x="9175891" y="3042229"/>
                  <a:pt x="9170812" y="3040610"/>
                  <a:pt x="9167352" y="3037373"/>
                </a:cubicBezTo>
                <a:cubicBezTo>
                  <a:pt x="9163892" y="3034137"/>
                  <a:pt x="9162162" y="3029802"/>
                  <a:pt x="9162162" y="3024369"/>
                </a:cubicBezTo>
                <a:cubicBezTo>
                  <a:pt x="9162162" y="3016407"/>
                  <a:pt x="9166459" y="3010677"/>
                  <a:pt x="9175054" y="3007180"/>
                </a:cubicBezTo>
                <a:cubicBezTo>
                  <a:pt x="9183649" y="3003683"/>
                  <a:pt x="9197843" y="3001822"/>
                  <a:pt x="9217637" y="3001599"/>
                </a:cubicBezTo>
                <a:close/>
                <a:moveTo>
                  <a:pt x="7163809" y="2959071"/>
                </a:moveTo>
                <a:cubicBezTo>
                  <a:pt x="7171325" y="2959071"/>
                  <a:pt x="7177557" y="2961062"/>
                  <a:pt x="7182506" y="2965043"/>
                </a:cubicBezTo>
                <a:cubicBezTo>
                  <a:pt x="7187454" y="2969024"/>
                  <a:pt x="7191454" y="2974066"/>
                  <a:pt x="7194505" y="2980168"/>
                </a:cubicBezTo>
                <a:lnTo>
                  <a:pt x="7194505" y="3022025"/>
                </a:lnTo>
                <a:cubicBezTo>
                  <a:pt x="7191231" y="3027309"/>
                  <a:pt x="7186952" y="3031829"/>
                  <a:pt x="7181668" y="3035587"/>
                </a:cubicBezTo>
                <a:cubicBezTo>
                  <a:pt x="7176385" y="3039345"/>
                  <a:pt x="7169762" y="3041224"/>
                  <a:pt x="7161800" y="3041224"/>
                </a:cubicBezTo>
                <a:cubicBezTo>
                  <a:pt x="7152647" y="3041224"/>
                  <a:pt x="7145708" y="3037690"/>
                  <a:pt x="7140983" y="3030620"/>
                </a:cubicBezTo>
                <a:cubicBezTo>
                  <a:pt x="7136257" y="3023551"/>
                  <a:pt x="7133895" y="3013282"/>
                  <a:pt x="7133895" y="2999813"/>
                </a:cubicBezTo>
                <a:cubicBezTo>
                  <a:pt x="7133895" y="2986790"/>
                  <a:pt x="7136406" y="2976745"/>
                  <a:pt x="7141429" y="2969675"/>
                </a:cubicBezTo>
                <a:cubicBezTo>
                  <a:pt x="7146452" y="2962606"/>
                  <a:pt x="7153912" y="2959071"/>
                  <a:pt x="7163809" y="2959071"/>
                </a:cubicBezTo>
                <a:close/>
                <a:moveTo>
                  <a:pt x="10689622" y="2958513"/>
                </a:moveTo>
                <a:cubicBezTo>
                  <a:pt x="10697658" y="2958513"/>
                  <a:pt x="10704058" y="2960318"/>
                  <a:pt x="10708820" y="2963927"/>
                </a:cubicBezTo>
                <a:cubicBezTo>
                  <a:pt x="10713584" y="2967536"/>
                  <a:pt x="10717006" y="2972503"/>
                  <a:pt x="10719090" y="2978828"/>
                </a:cubicBezTo>
                <a:cubicBezTo>
                  <a:pt x="10721174" y="2985153"/>
                  <a:pt x="10722216" y="2992334"/>
                  <a:pt x="10722216" y="3000371"/>
                </a:cubicBezTo>
                <a:cubicBezTo>
                  <a:pt x="10722216" y="3008259"/>
                  <a:pt x="10721174" y="3015310"/>
                  <a:pt x="10719090" y="3021523"/>
                </a:cubicBezTo>
                <a:cubicBezTo>
                  <a:pt x="10717006" y="3027737"/>
                  <a:pt x="10713584" y="3032611"/>
                  <a:pt x="10708820" y="3036146"/>
                </a:cubicBezTo>
                <a:cubicBezTo>
                  <a:pt x="10704058" y="3039680"/>
                  <a:pt x="10697658" y="3041448"/>
                  <a:pt x="10689622" y="3041448"/>
                </a:cubicBezTo>
                <a:cubicBezTo>
                  <a:pt x="10681808" y="3041448"/>
                  <a:pt x="10675614" y="3039680"/>
                  <a:pt x="10671038" y="3036146"/>
                </a:cubicBezTo>
                <a:cubicBezTo>
                  <a:pt x="10666460" y="3032611"/>
                  <a:pt x="10663168" y="3027737"/>
                  <a:pt x="10661158" y="3021523"/>
                </a:cubicBezTo>
                <a:cubicBezTo>
                  <a:pt x="10659150" y="3015310"/>
                  <a:pt x="10658144" y="3008259"/>
                  <a:pt x="10658144" y="3000371"/>
                </a:cubicBezTo>
                <a:cubicBezTo>
                  <a:pt x="10658144" y="2992334"/>
                  <a:pt x="10659150" y="2985153"/>
                  <a:pt x="10661158" y="2978828"/>
                </a:cubicBezTo>
                <a:cubicBezTo>
                  <a:pt x="10663168" y="2972503"/>
                  <a:pt x="10666460" y="2967536"/>
                  <a:pt x="10671038" y="2963927"/>
                </a:cubicBezTo>
                <a:cubicBezTo>
                  <a:pt x="10675614" y="2960318"/>
                  <a:pt x="10681808" y="2958513"/>
                  <a:pt x="10689622" y="2958513"/>
                </a:cubicBezTo>
                <a:close/>
                <a:moveTo>
                  <a:pt x="7041547" y="2958513"/>
                </a:moveTo>
                <a:cubicBezTo>
                  <a:pt x="7049584" y="2958513"/>
                  <a:pt x="7055983" y="2960318"/>
                  <a:pt x="7060746" y="2963927"/>
                </a:cubicBezTo>
                <a:cubicBezTo>
                  <a:pt x="7065508" y="2967536"/>
                  <a:pt x="7068931" y="2972503"/>
                  <a:pt x="7071015" y="2978828"/>
                </a:cubicBezTo>
                <a:cubicBezTo>
                  <a:pt x="7073098" y="2985153"/>
                  <a:pt x="7074140" y="2992334"/>
                  <a:pt x="7074140" y="3000371"/>
                </a:cubicBezTo>
                <a:cubicBezTo>
                  <a:pt x="7074140" y="3008259"/>
                  <a:pt x="7073098" y="3015310"/>
                  <a:pt x="7071015" y="3021523"/>
                </a:cubicBezTo>
                <a:cubicBezTo>
                  <a:pt x="7068931" y="3027737"/>
                  <a:pt x="7065508" y="3032611"/>
                  <a:pt x="7060746" y="3036146"/>
                </a:cubicBezTo>
                <a:cubicBezTo>
                  <a:pt x="7055983" y="3039680"/>
                  <a:pt x="7049584" y="3041448"/>
                  <a:pt x="7041547" y="3041448"/>
                </a:cubicBezTo>
                <a:cubicBezTo>
                  <a:pt x="7033733" y="3041448"/>
                  <a:pt x="7027538" y="3039680"/>
                  <a:pt x="7022962" y="3036146"/>
                </a:cubicBezTo>
                <a:cubicBezTo>
                  <a:pt x="7018385" y="3032611"/>
                  <a:pt x="7015093" y="3027737"/>
                  <a:pt x="7013083" y="3021523"/>
                </a:cubicBezTo>
                <a:cubicBezTo>
                  <a:pt x="7011074" y="3015310"/>
                  <a:pt x="7010070" y="3008259"/>
                  <a:pt x="7010070" y="3000371"/>
                </a:cubicBezTo>
                <a:cubicBezTo>
                  <a:pt x="7010070" y="2992334"/>
                  <a:pt x="7011074" y="2985153"/>
                  <a:pt x="7013083" y="2978828"/>
                </a:cubicBezTo>
                <a:cubicBezTo>
                  <a:pt x="7015093" y="2972503"/>
                  <a:pt x="7018385" y="2967536"/>
                  <a:pt x="7022962" y="2963927"/>
                </a:cubicBezTo>
                <a:cubicBezTo>
                  <a:pt x="7027538" y="2960318"/>
                  <a:pt x="7033733" y="2958513"/>
                  <a:pt x="7041547" y="2958513"/>
                </a:cubicBezTo>
                <a:close/>
                <a:moveTo>
                  <a:pt x="9668884" y="2958178"/>
                </a:moveTo>
                <a:cubicBezTo>
                  <a:pt x="9677888" y="2958178"/>
                  <a:pt x="9684920" y="2960857"/>
                  <a:pt x="9689980" y="2966215"/>
                </a:cubicBezTo>
                <a:cubicBezTo>
                  <a:pt x="9695041" y="2971573"/>
                  <a:pt x="9697682" y="2979312"/>
                  <a:pt x="9697906" y="2989432"/>
                </a:cubicBezTo>
                <a:lnTo>
                  <a:pt x="9638523" y="2989432"/>
                </a:lnTo>
                <a:cubicBezTo>
                  <a:pt x="9639342" y="2979237"/>
                  <a:pt x="9642337" y="2971480"/>
                  <a:pt x="9647509" y="2966159"/>
                </a:cubicBezTo>
                <a:cubicBezTo>
                  <a:pt x="9652680" y="2960838"/>
                  <a:pt x="9659806" y="2958178"/>
                  <a:pt x="9668884" y="2958178"/>
                </a:cubicBezTo>
                <a:close/>
                <a:moveTo>
                  <a:pt x="8078209" y="2958178"/>
                </a:moveTo>
                <a:cubicBezTo>
                  <a:pt x="8087213" y="2958178"/>
                  <a:pt x="8094245" y="2960857"/>
                  <a:pt x="8099306" y="2966215"/>
                </a:cubicBezTo>
                <a:cubicBezTo>
                  <a:pt x="8104366" y="2971573"/>
                  <a:pt x="8107007" y="2979312"/>
                  <a:pt x="8107231" y="2989432"/>
                </a:cubicBezTo>
                <a:lnTo>
                  <a:pt x="8047848" y="2989432"/>
                </a:lnTo>
                <a:cubicBezTo>
                  <a:pt x="8048667" y="2979237"/>
                  <a:pt x="8051662" y="2971480"/>
                  <a:pt x="8056834" y="2966159"/>
                </a:cubicBezTo>
                <a:cubicBezTo>
                  <a:pt x="8062006" y="2960838"/>
                  <a:pt x="8069131" y="2958178"/>
                  <a:pt x="8078209" y="2958178"/>
                </a:cubicBezTo>
                <a:close/>
                <a:moveTo>
                  <a:pt x="7710343" y="2957509"/>
                </a:moveTo>
                <a:cubicBezTo>
                  <a:pt x="7717561" y="2957509"/>
                  <a:pt x="7723366" y="2959536"/>
                  <a:pt x="7727756" y="2963592"/>
                </a:cubicBezTo>
                <a:cubicBezTo>
                  <a:pt x="7732146" y="2967647"/>
                  <a:pt x="7734342" y="2973879"/>
                  <a:pt x="7734342" y="2982289"/>
                </a:cubicBezTo>
                <a:cubicBezTo>
                  <a:pt x="7734342" y="2990325"/>
                  <a:pt x="7732016" y="2996390"/>
                  <a:pt x="7727365" y="3000483"/>
                </a:cubicBezTo>
                <a:cubicBezTo>
                  <a:pt x="7722714" y="3004576"/>
                  <a:pt x="7716817" y="3006622"/>
                  <a:pt x="7709674" y="3006622"/>
                </a:cubicBezTo>
                <a:cubicBezTo>
                  <a:pt x="7703348" y="3006622"/>
                  <a:pt x="7697786" y="3004594"/>
                  <a:pt x="7692986" y="3000539"/>
                </a:cubicBezTo>
                <a:cubicBezTo>
                  <a:pt x="7688186" y="2996483"/>
                  <a:pt x="7685786" y="2990362"/>
                  <a:pt x="7685786" y="2982177"/>
                </a:cubicBezTo>
                <a:cubicBezTo>
                  <a:pt x="7685786" y="2974066"/>
                  <a:pt x="7688112" y="2967927"/>
                  <a:pt x="7692763" y="2963759"/>
                </a:cubicBezTo>
                <a:cubicBezTo>
                  <a:pt x="7697414" y="2959592"/>
                  <a:pt x="7703274" y="2957509"/>
                  <a:pt x="7710343" y="2957509"/>
                </a:cubicBezTo>
                <a:close/>
                <a:moveTo>
                  <a:pt x="10587934" y="2945788"/>
                </a:moveTo>
                <a:lnTo>
                  <a:pt x="10587934" y="3054507"/>
                </a:lnTo>
                <a:lnTo>
                  <a:pt x="10606576" y="3054507"/>
                </a:lnTo>
                <a:lnTo>
                  <a:pt x="10606576" y="2945788"/>
                </a:lnTo>
                <a:close/>
                <a:moveTo>
                  <a:pt x="7492310" y="2945788"/>
                </a:moveTo>
                <a:lnTo>
                  <a:pt x="7492310" y="3054507"/>
                </a:lnTo>
                <a:lnTo>
                  <a:pt x="7510951" y="3054507"/>
                </a:lnTo>
                <a:lnTo>
                  <a:pt x="7510951" y="2945788"/>
                </a:lnTo>
                <a:close/>
                <a:moveTo>
                  <a:pt x="7243544" y="2945788"/>
                </a:moveTo>
                <a:lnTo>
                  <a:pt x="7243544" y="3016779"/>
                </a:lnTo>
                <a:cubicBezTo>
                  <a:pt x="7243544" y="3029058"/>
                  <a:pt x="7246334" y="3038694"/>
                  <a:pt x="7251915" y="3045689"/>
                </a:cubicBezTo>
                <a:cubicBezTo>
                  <a:pt x="7257496" y="3052684"/>
                  <a:pt x="7266575" y="3056182"/>
                  <a:pt x="7279151" y="3056182"/>
                </a:cubicBezTo>
                <a:cubicBezTo>
                  <a:pt x="7288750" y="3056182"/>
                  <a:pt x="7296731" y="3054191"/>
                  <a:pt x="7303094" y="3050210"/>
                </a:cubicBezTo>
                <a:cubicBezTo>
                  <a:pt x="7309456" y="3046229"/>
                  <a:pt x="7314386" y="3042080"/>
                  <a:pt x="7317883" y="3037764"/>
                </a:cubicBezTo>
                <a:lnTo>
                  <a:pt x="7318442" y="3054507"/>
                </a:lnTo>
                <a:lnTo>
                  <a:pt x="7336412" y="3054507"/>
                </a:lnTo>
                <a:lnTo>
                  <a:pt x="7336412" y="2945788"/>
                </a:lnTo>
                <a:lnTo>
                  <a:pt x="7317660" y="2945788"/>
                </a:lnTo>
                <a:lnTo>
                  <a:pt x="7317660" y="3022807"/>
                </a:lnTo>
                <a:cubicBezTo>
                  <a:pt x="7314312" y="3027272"/>
                  <a:pt x="7309884" y="3031197"/>
                  <a:pt x="7304377" y="3034583"/>
                </a:cubicBezTo>
                <a:cubicBezTo>
                  <a:pt x="7298871" y="3037969"/>
                  <a:pt x="7292025" y="3039662"/>
                  <a:pt x="7283839" y="3039662"/>
                </a:cubicBezTo>
                <a:cubicBezTo>
                  <a:pt x="7277960" y="3039662"/>
                  <a:pt x="7273458" y="3038583"/>
                  <a:pt x="7270333" y="3036425"/>
                </a:cubicBezTo>
                <a:cubicBezTo>
                  <a:pt x="7267207" y="3034267"/>
                  <a:pt x="7265087" y="3031253"/>
                  <a:pt x="7263970" y="3027383"/>
                </a:cubicBezTo>
                <a:cubicBezTo>
                  <a:pt x="7262854" y="3023514"/>
                  <a:pt x="7262296" y="3019123"/>
                  <a:pt x="7262296" y="3014212"/>
                </a:cubicBezTo>
                <a:lnTo>
                  <a:pt x="7262296" y="2945788"/>
                </a:lnTo>
                <a:close/>
                <a:moveTo>
                  <a:pt x="9325612" y="2944449"/>
                </a:moveTo>
                <a:cubicBezTo>
                  <a:pt x="9316906" y="2944449"/>
                  <a:pt x="9309836" y="2946346"/>
                  <a:pt x="9304404" y="2950141"/>
                </a:cubicBezTo>
                <a:cubicBezTo>
                  <a:pt x="9298972" y="2953937"/>
                  <a:pt x="9294730" y="2958662"/>
                  <a:pt x="9291679" y="2964318"/>
                </a:cubicBezTo>
                <a:lnTo>
                  <a:pt x="9291010" y="2945788"/>
                </a:lnTo>
                <a:lnTo>
                  <a:pt x="9273485" y="2945788"/>
                </a:lnTo>
                <a:lnTo>
                  <a:pt x="9273485" y="3054507"/>
                </a:lnTo>
                <a:lnTo>
                  <a:pt x="9292126" y="3054507"/>
                </a:lnTo>
                <a:lnTo>
                  <a:pt x="9292126" y="2978159"/>
                </a:lnTo>
                <a:cubicBezTo>
                  <a:pt x="9294507" y="2974884"/>
                  <a:pt x="9297223" y="2972001"/>
                  <a:pt x="9300274" y="2969508"/>
                </a:cubicBezTo>
                <a:cubicBezTo>
                  <a:pt x="9303325" y="2967015"/>
                  <a:pt x="9306897" y="2965062"/>
                  <a:pt x="9310990" y="2963648"/>
                </a:cubicBezTo>
                <a:cubicBezTo>
                  <a:pt x="9315082" y="2962234"/>
                  <a:pt x="9319845" y="2961527"/>
                  <a:pt x="9325277" y="2961527"/>
                </a:cubicBezTo>
                <a:lnTo>
                  <a:pt x="9327844" y="2961527"/>
                </a:lnTo>
                <a:lnTo>
                  <a:pt x="9327844" y="2944449"/>
                </a:lnTo>
                <a:close/>
                <a:moveTo>
                  <a:pt x="6972937" y="2944449"/>
                </a:moveTo>
                <a:cubicBezTo>
                  <a:pt x="6964231" y="2944449"/>
                  <a:pt x="6957161" y="2946346"/>
                  <a:pt x="6951729" y="2950141"/>
                </a:cubicBezTo>
                <a:cubicBezTo>
                  <a:pt x="6946297" y="2953937"/>
                  <a:pt x="6942055" y="2958662"/>
                  <a:pt x="6939004" y="2964318"/>
                </a:cubicBezTo>
                <a:lnTo>
                  <a:pt x="6938335" y="2945788"/>
                </a:lnTo>
                <a:lnTo>
                  <a:pt x="6920810" y="2945788"/>
                </a:lnTo>
                <a:lnTo>
                  <a:pt x="6920810" y="3054507"/>
                </a:lnTo>
                <a:lnTo>
                  <a:pt x="6939451" y="3054507"/>
                </a:lnTo>
                <a:lnTo>
                  <a:pt x="6939451" y="2978159"/>
                </a:lnTo>
                <a:cubicBezTo>
                  <a:pt x="6941832" y="2974884"/>
                  <a:pt x="6944548" y="2972001"/>
                  <a:pt x="6947599" y="2969508"/>
                </a:cubicBezTo>
                <a:cubicBezTo>
                  <a:pt x="6950650" y="2967015"/>
                  <a:pt x="6954222" y="2965062"/>
                  <a:pt x="6958315" y="2963648"/>
                </a:cubicBezTo>
                <a:cubicBezTo>
                  <a:pt x="6962407" y="2962234"/>
                  <a:pt x="6967170" y="2961527"/>
                  <a:pt x="6972602" y="2961527"/>
                </a:cubicBezTo>
                <a:lnTo>
                  <a:pt x="6975170" y="2961527"/>
                </a:lnTo>
                <a:lnTo>
                  <a:pt x="6975170" y="2944449"/>
                </a:lnTo>
                <a:close/>
                <a:moveTo>
                  <a:pt x="10825838" y="2944225"/>
                </a:moveTo>
                <a:cubicBezTo>
                  <a:pt x="10816088" y="2944225"/>
                  <a:pt x="10808090" y="2946179"/>
                  <a:pt x="10801838" y="2950086"/>
                </a:cubicBezTo>
                <a:cubicBezTo>
                  <a:pt x="10795588" y="2953993"/>
                  <a:pt x="10790788" y="2958141"/>
                  <a:pt x="10787438" y="2962532"/>
                </a:cubicBezTo>
                <a:lnTo>
                  <a:pt x="10786770" y="2945788"/>
                </a:lnTo>
                <a:lnTo>
                  <a:pt x="10768910" y="2945788"/>
                </a:lnTo>
                <a:lnTo>
                  <a:pt x="10768910" y="3054507"/>
                </a:lnTo>
                <a:lnTo>
                  <a:pt x="10787550" y="3054507"/>
                </a:lnTo>
                <a:lnTo>
                  <a:pt x="10787550" y="2977489"/>
                </a:lnTo>
                <a:cubicBezTo>
                  <a:pt x="10790900" y="2973098"/>
                  <a:pt x="10795326" y="2969061"/>
                  <a:pt x="10800834" y="2965378"/>
                </a:cubicBezTo>
                <a:cubicBezTo>
                  <a:pt x="10806340" y="2961694"/>
                  <a:pt x="10813150" y="2959852"/>
                  <a:pt x="10821260" y="2959852"/>
                </a:cubicBezTo>
                <a:cubicBezTo>
                  <a:pt x="10826692" y="2959852"/>
                  <a:pt x="10830842" y="2961025"/>
                  <a:pt x="10833706" y="2963369"/>
                </a:cubicBezTo>
                <a:cubicBezTo>
                  <a:pt x="10836570" y="2965713"/>
                  <a:pt x="10838562" y="2968931"/>
                  <a:pt x="10839678" y="2973024"/>
                </a:cubicBezTo>
                <a:cubicBezTo>
                  <a:pt x="10840794" y="2977117"/>
                  <a:pt x="10841352" y="2981805"/>
                  <a:pt x="10841352" y="2987088"/>
                </a:cubicBezTo>
                <a:lnTo>
                  <a:pt x="10841352" y="3054507"/>
                </a:lnTo>
                <a:lnTo>
                  <a:pt x="10859994" y="3054507"/>
                </a:lnTo>
                <a:lnTo>
                  <a:pt x="10859994" y="2984409"/>
                </a:lnTo>
                <a:cubicBezTo>
                  <a:pt x="10859994" y="2971684"/>
                  <a:pt x="10857278" y="2961806"/>
                  <a:pt x="10851844" y="2954774"/>
                </a:cubicBezTo>
                <a:cubicBezTo>
                  <a:pt x="10846412" y="2947742"/>
                  <a:pt x="10837742" y="2944225"/>
                  <a:pt x="10825838" y="2944225"/>
                </a:cubicBezTo>
                <a:close/>
                <a:moveTo>
                  <a:pt x="9014859" y="2944225"/>
                </a:moveTo>
                <a:cubicBezTo>
                  <a:pt x="9005632" y="2944225"/>
                  <a:pt x="8997930" y="2946179"/>
                  <a:pt x="8991754" y="2950086"/>
                </a:cubicBezTo>
                <a:cubicBezTo>
                  <a:pt x="8985577" y="2953993"/>
                  <a:pt x="8980889" y="2958141"/>
                  <a:pt x="8977689" y="2962532"/>
                </a:cubicBezTo>
                <a:lnTo>
                  <a:pt x="8977020" y="2945788"/>
                </a:lnTo>
                <a:lnTo>
                  <a:pt x="8959160" y="2945788"/>
                </a:lnTo>
                <a:lnTo>
                  <a:pt x="8959160" y="3054507"/>
                </a:lnTo>
                <a:lnTo>
                  <a:pt x="8977801" y="3054507"/>
                </a:lnTo>
                <a:lnTo>
                  <a:pt x="8977801" y="2977489"/>
                </a:lnTo>
                <a:cubicBezTo>
                  <a:pt x="8981000" y="2973098"/>
                  <a:pt x="8985242" y="2969061"/>
                  <a:pt x="8990526" y="2965378"/>
                </a:cubicBezTo>
                <a:cubicBezTo>
                  <a:pt x="8995809" y="2961694"/>
                  <a:pt x="9002283" y="2959852"/>
                  <a:pt x="9009948" y="2959852"/>
                </a:cubicBezTo>
                <a:cubicBezTo>
                  <a:pt x="9015380" y="2959852"/>
                  <a:pt x="9019547" y="2961025"/>
                  <a:pt x="9022449" y="2963369"/>
                </a:cubicBezTo>
                <a:cubicBezTo>
                  <a:pt x="9025351" y="2965713"/>
                  <a:pt x="9027342" y="2968931"/>
                  <a:pt x="9028421" y="2973024"/>
                </a:cubicBezTo>
                <a:cubicBezTo>
                  <a:pt x="9029500" y="2977117"/>
                  <a:pt x="9030040" y="2981805"/>
                  <a:pt x="9030040" y="2987088"/>
                </a:cubicBezTo>
                <a:lnTo>
                  <a:pt x="9030040" y="3054507"/>
                </a:lnTo>
                <a:lnTo>
                  <a:pt x="9048792" y="3054507"/>
                </a:lnTo>
                <a:lnTo>
                  <a:pt x="9048792" y="2984409"/>
                </a:lnTo>
                <a:lnTo>
                  <a:pt x="9047727" y="2975340"/>
                </a:lnTo>
                <a:lnTo>
                  <a:pt x="9048122" y="2977266"/>
                </a:lnTo>
                <a:cubicBezTo>
                  <a:pt x="9051545" y="2972875"/>
                  <a:pt x="9055898" y="2968875"/>
                  <a:pt x="9061182" y="2965266"/>
                </a:cubicBezTo>
                <a:cubicBezTo>
                  <a:pt x="9066465" y="2961657"/>
                  <a:pt x="9072976" y="2959852"/>
                  <a:pt x="9080716" y="2959852"/>
                </a:cubicBezTo>
                <a:cubicBezTo>
                  <a:pt x="9086073" y="2959852"/>
                  <a:pt x="9090203" y="2961025"/>
                  <a:pt x="9093105" y="2963369"/>
                </a:cubicBezTo>
                <a:cubicBezTo>
                  <a:pt x="9096008" y="2965713"/>
                  <a:pt x="9097998" y="2968931"/>
                  <a:pt x="9099077" y="2973024"/>
                </a:cubicBezTo>
                <a:cubicBezTo>
                  <a:pt x="9100156" y="2977117"/>
                  <a:pt x="9100696" y="2981805"/>
                  <a:pt x="9100696" y="2987088"/>
                </a:cubicBezTo>
                <a:lnTo>
                  <a:pt x="9100696" y="3054507"/>
                </a:lnTo>
                <a:lnTo>
                  <a:pt x="9119336" y="3054507"/>
                </a:lnTo>
                <a:lnTo>
                  <a:pt x="9119336" y="2984409"/>
                </a:lnTo>
                <a:cubicBezTo>
                  <a:pt x="9119336" y="2971759"/>
                  <a:pt x="9116694" y="2961899"/>
                  <a:pt x="9111411" y="2954830"/>
                </a:cubicBezTo>
                <a:cubicBezTo>
                  <a:pt x="9106128" y="2947760"/>
                  <a:pt x="9097458" y="2944225"/>
                  <a:pt x="9085404" y="2944225"/>
                </a:cubicBezTo>
                <a:cubicBezTo>
                  <a:pt x="9076176" y="2944225"/>
                  <a:pt x="9068270" y="2946272"/>
                  <a:pt x="9061684" y="2950365"/>
                </a:cubicBezTo>
                <a:cubicBezTo>
                  <a:pt x="9055098" y="2954458"/>
                  <a:pt x="9049648" y="2958885"/>
                  <a:pt x="9045332" y="2963648"/>
                </a:cubicBezTo>
                <a:lnTo>
                  <a:pt x="9045594" y="2964927"/>
                </a:lnTo>
                <a:lnTo>
                  <a:pt x="9040867" y="2954830"/>
                </a:lnTo>
                <a:cubicBezTo>
                  <a:pt x="9035583" y="2947760"/>
                  <a:pt x="9026914" y="2944225"/>
                  <a:pt x="9014859" y="2944225"/>
                </a:cubicBezTo>
                <a:close/>
                <a:moveTo>
                  <a:pt x="7606387" y="2944225"/>
                </a:moveTo>
                <a:cubicBezTo>
                  <a:pt x="7596638" y="2944225"/>
                  <a:pt x="7588639" y="2946179"/>
                  <a:pt x="7582388" y="2950086"/>
                </a:cubicBezTo>
                <a:cubicBezTo>
                  <a:pt x="7576137" y="2953993"/>
                  <a:pt x="7571338" y="2958141"/>
                  <a:pt x="7567989" y="2962532"/>
                </a:cubicBezTo>
                <a:lnTo>
                  <a:pt x="7567319" y="2945788"/>
                </a:lnTo>
                <a:lnTo>
                  <a:pt x="7549460" y="2945788"/>
                </a:lnTo>
                <a:lnTo>
                  <a:pt x="7549460" y="3054507"/>
                </a:lnTo>
                <a:lnTo>
                  <a:pt x="7568101" y="3054507"/>
                </a:lnTo>
                <a:lnTo>
                  <a:pt x="7568101" y="2977489"/>
                </a:lnTo>
                <a:cubicBezTo>
                  <a:pt x="7571449" y="2973098"/>
                  <a:pt x="7575877" y="2969061"/>
                  <a:pt x="7581384" y="2965378"/>
                </a:cubicBezTo>
                <a:cubicBezTo>
                  <a:pt x="7586890" y="2961694"/>
                  <a:pt x="7593699" y="2959852"/>
                  <a:pt x="7601810" y="2959852"/>
                </a:cubicBezTo>
                <a:cubicBezTo>
                  <a:pt x="7607242" y="2959852"/>
                  <a:pt x="7611391" y="2961025"/>
                  <a:pt x="7614256" y="2963369"/>
                </a:cubicBezTo>
                <a:cubicBezTo>
                  <a:pt x="7617121" y="2965713"/>
                  <a:pt x="7619112" y="2968931"/>
                  <a:pt x="7620228" y="2973024"/>
                </a:cubicBezTo>
                <a:cubicBezTo>
                  <a:pt x="7621344" y="2977117"/>
                  <a:pt x="7621902" y="2981805"/>
                  <a:pt x="7621902" y="2987088"/>
                </a:cubicBezTo>
                <a:lnTo>
                  <a:pt x="7621902" y="3054507"/>
                </a:lnTo>
                <a:lnTo>
                  <a:pt x="7640543" y="3054507"/>
                </a:lnTo>
                <a:lnTo>
                  <a:pt x="7640543" y="2984409"/>
                </a:lnTo>
                <a:cubicBezTo>
                  <a:pt x="7640543" y="2971684"/>
                  <a:pt x="7637827" y="2961806"/>
                  <a:pt x="7632394" y="2954774"/>
                </a:cubicBezTo>
                <a:cubicBezTo>
                  <a:pt x="7626962" y="2947742"/>
                  <a:pt x="7618293" y="2944225"/>
                  <a:pt x="7606387" y="2944225"/>
                </a:cubicBezTo>
                <a:close/>
                <a:moveTo>
                  <a:pt x="6777712" y="2944225"/>
                </a:moveTo>
                <a:cubicBezTo>
                  <a:pt x="6767964" y="2944225"/>
                  <a:pt x="6759964" y="2946179"/>
                  <a:pt x="6753713" y="2950086"/>
                </a:cubicBezTo>
                <a:cubicBezTo>
                  <a:pt x="6747462" y="2953993"/>
                  <a:pt x="6742663" y="2958141"/>
                  <a:pt x="6739314" y="2962532"/>
                </a:cubicBezTo>
                <a:lnTo>
                  <a:pt x="6738644" y="2945788"/>
                </a:lnTo>
                <a:lnTo>
                  <a:pt x="6720785" y="2945788"/>
                </a:lnTo>
                <a:lnTo>
                  <a:pt x="6720785" y="3054507"/>
                </a:lnTo>
                <a:lnTo>
                  <a:pt x="6739426" y="3054507"/>
                </a:lnTo>
                <a:lnTo>
                  <a:pt x="6739426" y="2977489"/>
                </a:lnTo>
                <a:cubicBezTo>
                  <a:pt x="6742774" y="2973098"/>
                  <a:pt x="6747202" y="2969061"/>
                  <a:pt x="6752709" y="2965378"/>
                </a:cubicBezTo>
                <a:cubicBezTo>
                  <a:pt x="6758215" y="2961694"/>
                  <a:pt x="6765024" y="2959852"/>
                  <a:pt x="6773135" y="2959852"/>
                </a:cubicBezTo>
                <a:cubicBezTo>
                  <a:pt x="6778568" y="2959852"/>
                  <a:pt x="6782716" y="2961025"/>
                  <a:pt x="6785581" y="2963369"/>
                </a:cubicBezTo>
                <a:cubicBezTo>
                  <a:pt x="6788446" y="2965713"/>
                  <a:pt x="6790437" y="2968931"/>
                  <a:pt x="6791553" y="2973024"/>
                </a:cubicBezTo>
                <a:cubicBezTo>
                  <a:pt x="6792669" y="2977117"/>
                  <a:pt x="6793227" y="2981805"/>
                  <a:pt x="6793227" y="2987088"/>
                </a:cubicBezTo>
                <a:lnTo>
                  <a:pt x="6793227" y="3054507"/>
                </a:lnTo>
                <a:lnTo>
                  <a:pt x="6811868" y="3054507"/>
                </a:lnTo>
                <a:lnTo>
                  <a:pt x="6811868" y="2984409"/>
                </a:lnTo>
                <a:cubicBezTo>
                  <a:pt x="6811868" y="2971684"/>
                  <a:pt x="6809152" y="2961806"/>
                  <a:pt x="6803719" y="2954774"/>
                </a:cubicBezTo>
                <a:cubicBezTo>
                  <a:pt x="6798287" y="2947742"/>
                  <a:pt x="6789618" y="2944225"/>
                  <a:pt x="6777712" y="2944225"/>
                </a:cubicBezTo>
                <a:close/>
                <a:moveTo>
                  <a:pt x="10431554" y="2943891"/>
                </a:moveTo>
                <a:cubicBezTo>
                  <a:pt x="10422848" y="2943891"/>
                  <a:pt x="10415126" y="2945156"/>
                  <a:pt x="10408392" y="2947686"/>
                </a:cubicBezTo>
                <a:cubicBezTo>
                  <a:pt x="10401658" y="2950216"/>
                  <a:pt x="10396374" y="2954234"/>
                  <a:pt x="10392542" y="2959741"/>
                </a:cubicBezTo>
                <a:cubicBezTo>
                  <a:pt x="10388710" y="2965247"/>
                  <a:pt x="10386794" y="2972466"/>
                  <a:pt x="10386794" y="2981396"/>
                </a:cubicBezTo>
                <a:lnTo>
                  <a:pt x="10404876" y="2981396"/>
                </a:lnTo>
                <a:cubicBezTo>
                  <a:pt x="10404876" y="2973210"/>
                  <a:pt x="10407444" y="2967219"/>
                  <a:pt x="10412578" y="2963425"/>
                </a:cubicBezTo>
                <a:cubicBezTo>
                  <a:pt x="10417714" y="2959629"/>
                  <a:pt x="10424038" y="2957732"/>
                  <a:pt x="10431554" y="2957732"/>
                </a:cubicBezTo>
                <a:cubicBezTo>
                  <a:pt x="10438624" y="2957732"/>
                  <a:pt x="10444464" y="2959462"/>
                  <a:pt x="10449078" y="2962922"/>
                </a:cubicBezTo>
                <a:cubicBezTo>
                  <a:pt x="10453692" y="2966382"/>
                  <a:pt x="10455998" y="2972764"/>
                  <a:pt x="10455998" y="2982065"/>
                </a:cubicBezTo>
                <a:lnTo>
                  <a:pt x="10455998" y="2989655"/>
                </a:lnTo>
                <a:cubicBezTo>
                  <a:pt x="10441042" y="2989804"/>
                  <a:pt x="10427982" y="2990790"/>
                  <a:pt x="10416820" y="2992613"/>
                </a:cubicBezTo>
                <a:cubicBezTo>
                  <a:pt x="10405658" y="2994436"/>
                  <a:pt x="10397026" y="2997878"/>
                  <a:pt x="10390924" y="3002938"/>
                </a:cubicBezTo>
                <a:cubicBezTo>
                  <a:pt x="10384822" y="3007999"/>
                  <a:pt x="10381770" y="3015403"/>
                  <a:pt x="10381770" y="3025151"/>
                </a:cubicBezTo>
                <a:cubicBezTo>
                  <a:pt x="10381770" y="3031997"/>
                  <a:pt x="10383314" y="3037745"/>
                  <a:pt x="10386404" y="3042396"/>
                </a:cubicBezTo>
                <a:cubicBezTo>
                  <a:pt x="10389492" y="3047047"/>
                  <a:pt x="10393622" y="3050563"/>
                  <a:pt x="10398794" y="3052944"/>
                </a:cubicBezTo>
                <a:cubicBezTo>
                  <a:pt x="10403966" y="3055326"/>
                  <a:pt x="10409676" y="3056516"/>
                  <a:pt x="10415926" y="3056516"/>
                </a:cubicBezTo>
                <a:cubicBezTo>
                  <a:pt x="10424708" y="3056516"/>
                  <a:pt x="10432390" y="3054823"/>
                  <a:pt x="10438976" y="3051438"/>
                </a:cubicBezTo>
                <a:cubicBezTo>
                  <a:pt x="10445562" y="3048052"/>
                  <a:pt x="10451348" y="3043568"/>
                  <a:pt x="10456334" y="3037987"/>
                </a:cubicBezTo>
                <a:lnTo>
                  <a:pt x="10457116" y="3054507"/>
                </a:lnTo>
                <a:lnTo>
                  <a:pt x="10474528" y="3054507"/>
                </a:lnTo>
                <a:lnTo>
                  <a:pt x="10474528" y="2981842"/>
                </a:lnTo>
                <a:cubicBezTo>
                  <a:pt x="10474528" y="2974028"/>
                  <a:pt x="10473338" y="2967647"/>
                  <a:pt x="10470956" y="2962699"/>
                </a:cubicBezTo>
                <a:cubicBezTo>
                  <a:pt x="10468574" y="2957750"/>
                  <a:pt x="10465356" y="2953899"/>
                  <a:pt x="10461302" y="2951146"/>
                </a:cubicBezTo>
                <a:cubicBezTo>
                  <a:pt x="10457246" y="2948393"/>
                  <a:pt x="10452670" y="2946495"/>
                  <a:pt x="10447572" y="2945454"/>
                </a:cubicBezTo>
                <a:cubicBezTo>
                  <a:pt x="10442474" y="2944412"/>
                  <a:pt x="10437134" y="2943891"/>
                  <a:pt x="10431554" y="2943891"/>
                </a:cubicBezTo>
                <a:close/>
                <a:moveTo>
                  <a:pt x="9793379" y="2943891"/>
                </a:moveTo>
                <a:cubicBezTo>
                  <a:pt x="9784672" y="2943891"/>
                  <a:pt x="9776952" y="2945156"/>
                  <a:pt x="9770218" y="2947686"/>
                </a:cubicBezTo>
                <a:cubicBezTo>
                  <a:pt x="9763483" y="2950216"/>
                  <a:pt x="9758200" y="2954234"/>
                  <a:pt x="9754367" y="2959741"/>
                </a:cubicBezTo>
                <a:cubicBezTo>
                  <a:pt x="9750535" y="2965247"/>
                  <a:pt x="9748619" y="2972466"/>
                  <a:pt x="9748619" y="2981396"/>
                </a:cubicBezTo>
                <a:lnTo>
                  <a:pt x="9766702" y="2981396"/>
                </a:lnTo>
                <a:cubicBezTo>
                  <a:pt x="9766702" y="2973210"/>
                  <a:pt x="9769269" y="2967219"/>
                  <a:pt x="9774403" y="2963425"/>
                </a:cubicBezTo>
                <a:cubicBezTo>
                  <a:pt x="9779538" y="2959629"/>
                  <a:pt x="9785863" y="2957732"/>
                  <a:pt x="9793379" y="2957732"/>
                </a:cubicBezTo>
                <a:cubicBezTo>
                  <a:pt x="9800448" y="2957732"/>
                  <a:pt x="9806290" y="2959462"/>
                  <a:pt x="9810904" y="2962922"/>
                </a:cubicBezTo>
                <a:cubicBezTo>
                  <a:pt x="9815517" y="2966382"/>
                  <a:pt x="9817824" y="2972764"/>
                  <a:pt x="9817824" y="2982065"/>
                </a:cubicBezTo>
                <a:lnTo>
                  <a:pt x="9817824" y="2989655"/>
                </a:lnTo>
                <a:cubicBezTo>
                  <a:pt x="9802867" y="2989804"/>
                  <a:pt x="9789807" y="2990790"/>
                  <a:pt x="9778645" y="2992613"/>
                </a:cubicBezTo>
                <a:cubicBezTo>
                  <a:pt x="9767483" y="2994436"/>
                  <a:pt x="9758851" y="2997878"/>
                  <a:pt x="9752749" y="3002938"/>
                </a:cubicBezTo>
                <a:cubicBezTo>
                  <a:pt x="9746647" y="3007999"/>
                  <a:pt x="9743596" y="3015403"/>
                  <a:pt x="9743596" y="3025151"/>
                </a:cubicBezTo>
                <a:cubicBezTo>
                  <a:pt x="9743596" y="3031997"/>
                  <a:pt x="9745140" y="3037745"/>
                  <a:pt x="9748228" y="3042396"/>
                </a:cubicBezTo>
                <a:cubicBezTo>
                  <a:pt x="9751316" y="3047047"/>
                  <a:pt x="9755446" y="3050563"/>
                  <a:pt x="9760618" y="3052944"/>
                </a:cubicBezTo>
                <a:cubicBezTo>
                  <a:pt x="9765790" y="3055326"/>
                  <a:pt x="9771501" y="3056516"/>
                  <a:pt x="9777752" y="3056516"/>
                </a:cubicBezTo>
                <a:cubicBezTo>
                  <a:pt x="9786533" y="3056516"/>
                  <a:pt x="9794216" y="3054823"/>
                  <a:pt x="9800802" y="3051438"/>
                </a:cubicBezTo>
                <a:cubicBezTo>
                  <a:pt x="9807387" y="3048052"/>
                  <a:pt x="9813173" y="3043568"/>
                  <a:pt x="9818159" y="3037987"/>
                </a:cubicBezTo>
                <a:lnTo>
                  <a:pt x="9818940" y="3054507"/>
                </a:lnTo>
                <a:lnTo>
                  <a:pt x="9836353" y="3054507"/>
                </a:lnTo>
                <a:lnTo>
                  <a:pt x="9836353" y="2981842"/>
                </a:lnTo>
                <a:cubicBezTo>
                  <a:pt x="9836353" y="2974028"/>
                  <a:pt x="9835162" y="2967647"/>
                  <a:pt x="9832781" y="2962699"/>
                </a:cubicBezTo>
                <a:cubicBezTo>
                  <a:pt x="9830400" y="2957750"/>
                  <a:pt x="9827182" y="2953899"/>
                  <a:pt x="9823126" y="2951146"/>
                </a:cubicBezTo>
                <a:cubicBezTo>
                  <a:pt x="9819070" y="2948393"/>
                  <a:pt x="9814494" y="2946495"/>
                  <a:pt x="9809396" y="2945454"/>
                </a:cubicBezTo>
                <a:cubicBezTo>
                  <a:pt x="9804299" y="2944412"/>
                  <a:pt x="9798960" y="2943891"/>
                  <a:pt x="9793379" y="2943891"/>
                </a:cubicBezTo>
                <a:close/>
                <a:moveTo>
                  <a:pt x="9668884" y="2943891"/>
                </a:moveTo>
                <a:cubicBezTo>
                  <a:pt x="9657722" y="2943891"/>
                  <a:pt x="9648513" y="2946272"/>
                  <a:pt x="9641258" y="2951034"/>
                </a:cubicBezTo>
                <a:cubicBezTo>
                  <a:pt x="9634002" y="2955797"/>
                  <a:pt x="9628608" y="2962401"/>
                  <a:pt x="9625073" y="2970847"/>
                </a:cubicBezTo>
                <a:cubicBezTo>
                  <a:pt x="9621538" y="2979293"/>
                  <a:pt x="9619771" y="2989060"/>
                  <a:pt x="9619771" y="3000148"/>
                </a:cubicBezTo>
                <a:cubicBezTo>
                  <a:pt x="9619771" y="3010789"/>
                  <a:pt x="9621594" y="3020370"/>
                  <a:pt x="9625240" y="3028890"/>
                </a:cubicBezTo>
                <a:cubicBezTo>
                  <a:pt x="9628886" y="3037411"/>
                  <a:pt x="9634486" y="3044145"/>
                  <a:pt x="9642039" y="3049094"/>
                </a:cubicBezTo>
                <a:cubicBezTo>
                  <a:pt x="9649592" y="3054042"/>
                  <a:pt x="9659285" y="3056516"/>
                  <a:pt x="9671116" y="3056516"/>
                </a:cubicBezTo>
                <a:cubicBezTo>
                  <a:pt x="9680270" y="3056516"/>
                  <a:pt x="9688194" y="3055010"/>
                  <a:pt x="9694892" y="3051996"/>
                </a:cubicBezTo>
                <a:cubicBezTo>
                  <a:pt x="9701589" y="3048982"/>
                  <a:pt x="9706798" y="3044703"/>
                  <a:pt x="9710519" y="3039159"/>
                </a:cubicBezTo>
                <a:cubicBezTo>
                  <a:pt x="9714240" y="3033616"/>
                  <a:pt x="9716212" y="3027011"/>
                  <a:pt x="9716435" y="3019346"/>
                </a:cubicBezTo>
                <a:lnTo>
                  <a:pt x="9698017" y="3019346"/>
                </a:lnTo>
                <a:cubicBezTo>
                  <a:pt x="9697794" y="3026714"/>
                  <a:pt x="9695338" y="3032350"/>
                  <a:pt x="9690650" y="3036257"/>
                </a:cubicBezTo>
                <a:cubicBezTo>
                  <a:pt x="9685962" y="3040164"/>
                  <a:pt x="9679451" y="3042117"/>
                  <a:pt x="9671116" y="3042117"/>
                </a:cubicBezTo>
                <a:cubicBezTo>
                  <a:pt x="9663303" y="3042117"/>
                  <a:pt x="9657015" y="3040331"/>
                  <a:pt x="9652253" y="3036759"/>
                </a:cubicBezTo>
                <a:cubicBezTo>
                  <a:pt x="9647490" y="3033187"/>
                  <a:pt x="9644011" y="3028444"/>
                  <a:pt x="9641816" y="3022528"/>
                </a:cubicBezTo>
                <a:cubicBezTo>
                  <a:pt x="9639621" y="3016612"/>
                  <a:pt x="9638486" y="3010119"/>
                  <a:pt x="9638412" y="3003050"/>
                </a:cubicBezTo>
                <a:lnTo>
                  <a:pt x="9715877" y="3003050"/>
                </a:lnTo>
                <a:cubicBezTo>
                  <a:pt x="9716026" y="3002380"/>
                  <a:pt x="9716137" y="3001283"/>
                  <a:pt x="9716212" y="2999757"/>
                </a:cubicBezTo>
                <a:cubicBezTo>
                  <a:pt x="9716286" y="2998232"/>
                  <a:pt x="9716323" y="2996911"/>
                  <a:pt x="9716323" y="2995794"/>
                </a:cubicBezTo>
                <a:cubicBezTo>
                  <a:pt x="9716323" y="2979052"/>
                  <a:pt x="9712119" y="2966215"/>
                  <a:pt x="9703710" y="2957285"/>
                </a:cubicBezTo>
                <a:cubicBezTo>
                  <a:pt x="9695301" y="2948355"/>
                  <a:pt x="9683692" y="2943891"/>
                  <a:pt x="9668884" y="2943891"/>
                </a:cubicBezTo>
                <a:close/>
                <a:moveTo>
                  <a:pt x="9193304" y="2943891"/>
                </a:moveTo>
                <a:cubicBezTo>
                  <a:pt x="9184598" y="2943891"/>
                  <a:pt x="9176877" y="2945156"/>
                  <a:pt x="9170142" y="2947686"/>
                </a:cubicBezTo>
                <a:cubicBezTo>
                  <a:pt x="9163408" y="2950216"/>
                  <a:pt x="9158125" y="2954234"/>
                  <a:pt x="9154292" y="2959741"/>
                </a:cubicBezTo>
                <a:cubicBezTo>
                  <a:pt x="9150460" y="2965247"/>
                  <a:pt x="9148544" y="2972466"/>
                  <a:pt x="9148544" y="2981396"/>
                </a:cubicBezTo>
                <a:lnTo>
                  <a:pt x="9166626" y="2981396"/>
                </a:lnTo>
                <a:cubicBezTo>
                  <a:pt x="9166626" y="2973210"/>
                  <a:pt x="9169194" y="2967219"/>
                  <a:pt x="9174328" y="2963425"/>
                </a:cubicBezTo>
                <a:cubicBezTo>
                  <a:pt x="9179463" y="2959629"/>
                  <a:pt x="9185788" y="2957732"/>
                  <a:pt x="9193304" y="2957732"/>
                </a:cubicBezTo>
                <a:cubicBezTo>
                  <a:pt x="9200373" y="2957732"/>
                  <a:pt x="9206215" y="2959462"/>
                  <a:pt x="9210828" y="2962922"/>
                </a:cubicBezTo>
                <a:cubicBezTo>
                  <a:pt x="9215442" y="2966382"/>
                  <a:pt x="9217749" y="2972764"/>
                  <a:pt x="9217749" y="2982065"/>
                </a:cubicBezTo>
                <a:lnTo>
                  <a:pt x="9217749" y="2989655"/>
                </a:lnTo>
                <a:cubicBezTo>
                  <a:pt x="9202792" y="2989804"/>
                  <a:pt x="9189732" y="2990790"/>
                  <a:pt x="9178570" y="2992613"/>
                </a:cubicBezTo>
                <a:cubicBezTo>
                  <a:pt x="9167408" y="2994436"/>
                  <a:pt x="9158776" y="2997878"/>
                  <a:pt x="9152674" y="3002938"/>
                </a:cubicBezTo>
                <a:cubicBezTo>
                  <a:pt x="9146572" y="3007999"/>
                  <a:pt x="9143521" y="3015403"/>
                  <a:pt x="9143521" y="3025151"/>
                </a:cubicBezTo>
                <a:cubicBezTo>
                  <a:pt x="9143521" y="3031997"/>
                  <a:pt x="9145065" y="3037745"/>
                  <a:pt x="9148153" y="3042396"/>
                </a:cubicBezTo>
                <a:cubicBezTo>
                  <a:pt x="9151241" y="3047047"/>
                  <a:pt x="9155371" y="3050563"/>
                  <a:pt x="9160543" y="3052944"/>
                </a:cubicBezTo>
                <a:cubicBezTo>
                  <a:pt x="9165715" y="3055326"/>
                  <a:pt x="9171426" y="3056516"/>
                  <a:pt x="9177677" y="3056516"/>
                </a:cubicBezTo>
                <a:cubicBezTo>
                  <a:pt x="9186458" y="3056516"/>
                  <a:pt x="9194141" y="3054823"/>
                  <a:pt x="9200727" y="3051438"/>
                </a:cubicBezTo>
                <a:cubicBezTo>
                  <a:pt x="9207312" y="3048052"/>
                  <a:pt x="9213098" y="3043568"/>
                  <a:pt x="9218084" y="3037987"/>
                </a:cubicBezTo>
                <a:lnTo>
                  <a:pt x="9218865" y="3054507"/>
                </a:lnTo>
                <a:lnTo>
                  <a:pt x="9236278" y="3054507"/>
                </a:lnTo>
                <a:lnTo>
                  <a:pt x="9236278" y="2981842"/>
                </a:lnTo>
                <a:cubicBezTo>
                  <a:pt x="9236278" y="2974028"/>
                  <a:pt x="9235088" y="2967647"/>
                  <a:pt x="9232706" y="2962699"/>
                </a:cubicBezTo>
                <a:cubicBezTo>
                  <a:pt x="9230325" y="2957750"/>
                  <a:pt x="9227106" y="2953899"/>
                  <a:pt x="9223051" y="2951146"/>
                </a:cubicBezTo>
                <a:cubicBezTo>
                  <a:pt x="9218995" y="2948393"/>
                  <a:pt x="9214419" y="2946495"/>
                  <a:pt x="9209322" y="2945454"/>
                </a:cubicBezTo>
                <a:cubicBezTo>
                  <a:pt x="9204224" y="2944412"/>
                  <a:pt x="9198885" y="2943891"/>
                  <a:pt x="9193304" y="2943891"/>
                </a:cubicBezTo>
                <a:close/>
                <a:moveTo>
                  <a:pt x="8078209" y="2943891"/>
                </a:moveTo>
                <a:cubicBezTo>
                  <a:pt x="8067047" y="2943891"/>
                  <a:pt x="8057838" y="2946272"/>
                  <a:pt x="8050583" y="2951034"/>
                </a:cubicBezTo>
                <a:cubicBezTo>
                  <a:pt x="8043328" y="2955797"/>
                  <a:pt x="8037933" y="2962401"/>
                  <a:pt x="8034398" y="2970847"/>
                </a:cubicBezTo>
                <a:cubicBezTo>
                  <a:pt x="8030863" y="2979293"/>
                  <a:pt x="8029096" y="2989060"/>
                  <a:pt x="8029096" y="3000148"/>
                </a:cubicBezTo>
                <a:cubicBezTo>
                  <a:pt x="8029096" y="3010789"/>
                  <a:pt x="8030919" y="3020370"/>
                  <a:pt x="8034565" y="3028890"/>
                </a:cubicBezTo>
                <a:cubicBezTo>
                  <a:pt x="8038212" y="3037411"/>
                  <a:pt x="8043811" y="3044145"/>
                  <a:pt x="8051364" y="3049094"/>
                </a:cubicBezTo>
                <a:cubicBezTo>
                  <a:pt x="8058917" y="3054042"/>
                  <a:pt x="8068610" y="3056516"/>
                  <a:pt x="8080442" y="3056516"/>
                </a:cubicBezTo>
                <a:cubicBezTo>
                  <a:pt x="8089594" y="3056516"/>
                  <a:pt x="8097520" y="3055010"/>
                  <a:pt x="8104217" y="3051996"/>
                </a:cubicBezTo>
                <a:cubicBezTo>
                  <a:pt x="8110914" y="3048982"/>
                  <a:pt x="8116123" y="3044703"/>
                  <a:pt x="8119844" y="3039159"/>
                </a:cubicBezTo>
                <a:cubicBezTo>
                  <a:pt x="8123564" y="3033616"/>
                  <a:pt x="8125536" y="3027011"/>
                  <a:pt x="8125760" y="3019346"/>
                </a:cubicBezTo>
                <a:lnTo>
                  <a:pt x="8107342" y="3019346"/>
                </a:lnTo>
                <a:cubicBezTo>
                  <a:pt x="8107119" y="3026714"/>
                  <a:pt x="8104663" y="3032350"/>
                  <a:pt x="8099975" y="3036257"/>
                </a:cubicBezTo>
                <a:cubicBezTo>
                  <a:pt x="8095287" y="3040164"/>
                  <a:pt x="8088776" y="3042117"/>
                  <a:pt x="8080442" y="3042117"/>
                </a:cubicBezTo>
                <a:cubicBezTo>
                  <a:pt x="8072628" y="3042117"/>
                  <a:pt x="8066340" y="3040331"/>
                  <a:pt x="8061578" y="3036759"/>
                </a:cubicBezTo>
                <a:cubicBezTo>
                  <a:pt x="8056815" y="3033187"/>
                  <a:pt x="8053336" y="3028444"/>
                  <a:pt x="8051141" y="3022528"/>
                </a:cubicBezTo>
                <a:cubicBezTo>
                  <a:pt x="8048946" y="3016612"/>
                  <a:pt x="8047811" y="3010119"/>
                  <a:pt x="8047737" y="3003050"/>
                </a:cubicBezTo>
                <a:lnTo>
                  <a:pt x="8125202" y="3003050"/>
                </a:lnTo>
                <a:cubicBezTo>
                  <a:pt x="8125350" y="3002380"/>
                  <a:pt x="8125462" y="3001283"/>
                  <a:pt x="8125536" y="2999757"/>
                </a:cubicBezTo>
                <a:cubicBezTo>
                  <a:pt x="8125611" y="2998232"/>
                  <a:pt x="8125648" y="2996911"/>
                  <a:pt x="8125648" y="2995794"/>
                </a:cubicBezTo>
                <a:cubicBezTo>
                  <a:pt x="8125648" y="2979052"/>
                  <a:pt x="8121444" y="2966215"/>
                  <a:pt x="8113035" y="2957285"/>
                </a:cubicBezTo>
                <a:cubicBezTo>
                  <a:pt x="8104626" y="2948355"/>
                  <a:pt x="8093018" y="2943891"/>
                  <a:pt x="8078209" y="2943891"/>
                </a:cubicBezTo>
                <a:close/>
                <a:moveTo>
                  <a:pt x="7412687" y="2943891"/>
                </a:moveTo>
                <a:cubicBezTo>
                  <a:pt x="7402641" y="2943891"/>
                  <a:pt x="7393842" y="2945993"/>
                  <a:pt x="7386289" y="2950197"/>
                </a:cubicBezTo>
                <a:cubicBezTo>
                  <a:pt x="7378736" y="2954402"/>
                  <a:pt x="7372857" y="2960690"/>
                  <a:pt x="7368652" y="2969061"/>
                </a:cubicBezTo>
                <a:cubicBezTo>
                  <a:pt x="7364448" y="2977433"/>
                  <a:pt x="7362346" y="2987869"/>
                  <a:pt x="7362346" y="3000371"/>
                </a:cubicBezTo>
                <a:cubicBezTo>
                  <a:pt x="7362346" y="3012873"/>
                  <a:pt x="7364485" y="3023272"/>
                  <a:pt x="7368764" y="3031569"/>
                </a:cubicBezTo>
                <a:cubicBezTo>
                  <a:pt x="7373043" y="3039866"/>
                  <a:pt x="7378977" y="3046080"/>
                  <a:pt x="7386568" y="3050210"/>
                </a:cubicBezTo>
                <a:cubicBezTo>
                  <a:pt x="7394158" y="3054340"/>
                  <a:pt x="7402864" y="3056405"/>
                  <a:pt x="7412687" y="3056405"/>
                </a:cubicBezTo>
                <a:cubicBezTo>
                  <a:pt x="7421245" y="3056405"/>
                  <a:pt x="7428965" y="3054954"/>
                  <a:pt x="7435848" y="3052051"/>
                </a:cubicBezTo>
                <a:cubicBezTo>
                  <a:pt x="7442732" y="3049150"/>
                  <a:pt x="7448201" y="3044777"/>
                  <a:pt x="7452257" y="3038936"/>
                </a:cubicBezTo>
                <a:cubicBezTo>
                  <a:pt x="7456312" y="3033095"/>
                  <a:pt x="7458452" y="3025783"/>
                  <a:pt x="7458675" y="3017003"/>
                </a:cubicBezTo>
                <a:lnTo>
                  <a:pt x="7440257" y="3017003"/>
                </a:lnTo>
                <a:cubicBezTo>
                  <a:pt x="7440034" y="3024965"/>
                  <a:pt x="7437430" y="3031011"/>
                  <a:pt x="7432444" y="3035141"/>
                </a:cubicBezTo>
                <a:cubicBezTo>
                  <a:pt x="7427458" y="3039271"/>
                  <a:pt x="7420984" y="3041336"/>
                  <a:pt x="7413022" y="3041336"/>
                </a:cubicBezTo>
                <a:cubicBezTo>
                  <a:pt x="7406027" y="3041336"/>
                  <a:pt x="7400185" y="3039718"/>
                  <a:pt x="7395497" y="3036480"/>
                </a:cubicBezTo>
                <a:cubicBezTo>
                  <a:pt x="7390809" y="3033243"/>
                  <a:pt x="7387312" y="3028593"/>
                  <a:pt x="7385005" y="3022528"/>
                </a:cubicBezTo>
                <a:cubicBezTo>
                  <a:pt x="7382698" y="3016463"/>
                  <a:pt x="7381545" y="3009078"/>
                  <a:pt x="7381545" y="3000371"/>
                </a:cubicBezTo>
                <a:cubicBezTo>
                  <a:pt x="7381545" y="2987274"/>
                  <a:pt x="7384149" y="2977098"/>
                  <a:pt x="7389358" y="2969843"/>
                </a:cubicBezTo>
                <a:cubicBezTo>
                  <a:pt x="7394567" y="2962587"/>
                  <a:pt x="7402455" y="2958959"/>
                  <a:pt x="7413022" y="2958959"/>
                </a:cubicBezTo>
                <a:cubicBezTo>
                  <a:pt x="7420984" y="2958959"/>
                  <a:pt x="7427272" y="2960969"/>
                  <a:pt x="7431886" y="2964987"/>
                </a:cubicBezTo>
                <a:cubicBezTo>
                  <a:pt x="7436499" y="2969005"/>
                  <a:pt x="7439030" y="2974512"/>
                  <a:pt x="7439476" y="2981507"/>
                </a:cubicBezTo>
                <a:lnTo>
                  <a:pt x="7457894" y="2981507"/>
                </a:lnTo>
                <a:cubicBezTo>
                  <a:pt x="7457670" y="2973024"/>
                  <a:pt x="7455549" y="2966010"/>
                  <a:pt x="7451531" y="2960466"/>
                </a:cubicBezTo>
                <a:cubicBezTo>
                  <a:pt x="7447513" y="2954923"/>
                  <a:pt x="7442136" y="2950774"/>
                  <a:pt x="7435402" y="2948021"/>
                </a:cubicBezTo>
                <a:cubicBezTo>
                  <a:pt x="7428667" y="2945267"/>
                  <a:pt x="7421096" y="2943891"/>
                  <a:pt x="7412687" y="2943891"/>
                </a:cubicBezTo>
                <a:close/>
                <a:moveTo>
                  <a:pt x="10689622" y="2943668"/>
                </a:moveTo>
                <a:cubicBezTo>
                  <a:pt x="10678980" y="2943668"/>
                  <a:pt x="10669866" y="2945937"/>
                  <a:pt x="10662274" y="2950477"/>
                </a:cubicBezTo>
                <a:cubicBezTo>
                  <a:pt x="10654684" y="2955016"/>
                  <a:pt x="10648898" y="2961508"/>
                  <a:pt x="10644918" y="2969954"/>
                </a:cubicBezTo>
                <a:cubicBezTo>
                  <a:pt x="10640936" y="2978400"/>
                  <a:pt x="10638946" y="2988539"/>
                  <a:pt x="10638946" y="3000371"/>
                </a:cubicBezTo>
                <a:cubicBezTo>
                  <a:pt x="10638946" y="3011905"/>
                  <a:pt x="10640936" y="3021858"/>
                  <a:pt x="10644918" y="3030230"/>
                </a:cubicBezTo>
                <a:cubicBezTo>
                  <a:pt x="10648898" y="3038601"/>
                  <a:pt x="10654684" y="3045038"/>
                  <a:pt x="10662274" y="3049540"/>
                </a:cubicBezTo>
                <a:cubicBezTo>
                  <a:pt x="10669866" y="3054042"/>
                  <a:pt x="10678980" y="3056293"/>
                  <a:pt x="10689622" y="3056293"/>
                </a:cubicBezTo>
                <a:cubicBezTo>
                  <a:pt x="10700486" y="3056293"/>
                  <a:pt x="10709770" y="3054042"/>
                  <a:pt x="10717472" y="3049540"/>
                </a:cubicBezTo>
                <a:cubicBezTo>
                  <a:pt x="10725174" y="3045038"/>
                  <a:pt x="10731090" y="3038601"/>
                  <a:pt x="10735218" y="3030230"/>
                </a:cubicBezTo>
                <a:cubicBezTo>
                  <a:pt x="10739350" y="3021858"/>
                  <a:pt x="10741414" y="3011905"/>
                  <a:pt x="10741414" y="3000371"/>
                </a:cubicBezTo>
                <a:cubicBezTo>
                  <a:pt x="10741414" y="2988539"/>
                  <a:pt x="10739350" y="2978400"/>
                  <a:pt x="10735218" y="2969954"/>
                </a:cubicBezTo>
                <a:cubicBezTo>
                  <a:pt x="10731090" y="2961508"/>
                  <a:pt x="10725174" y="2955016"/>
                  <a:pt x="10717472" y="2950477"/>
                </a:cubicBezTo>
                <a:cubicBezTo>
                  <a:pt x="10709770" y="2945937"/>
                  <a:pt x="10700486" y="2943668"/>
                  <a:pt x="10689622" y="2943668"/>
                </a:cubicBezTo>
                <a:close/>
                <a:moveTo>
                  <a:pt x="7041547" y="2943668"/>
                </a:moveTo>
                <a:cubicBezTo>
                  <a:pt x="7030906" y="2943668"/>
                  <a:pt x="7021790" y="2945937"/>
                  <a:pt x="7014200" y="2950477"/>
                </a:cubicBezTo>
                <a:cubicBezTo>
                  <a:pt x="7006609" y="2955016"/>
                  <a:pt x="7000824" y="2961508"/>
                  <a:pt x="6996843" y="2969954"/>
                </a:cubicBezTo>
                <a:cubicBezTo>
                  <a:pt x="6992861" y="2978400"/>
                  <a:pt x="6990871" y="2988539"/>
                  <a:pt x="6990871" y="3000371"/>
                </a:cubicBezTo>
                <a:cubicBezTo>
                  <a:pt x="6990871" y="3011905"/>
                  <a:pt x="6992861" y="3021858"/>
                  <a:pt x="6996843" y="3030230"/>
                </a:cubicBezTo>
                <a:cubicBezTo>
                  <a:pt x="7000824" y="3038601"/>
                  <a:pt x="7006609" y="3045038"/>
                  <a:pt x="7014200" y="3049540"/>
                </a:cubicBezTo>
                <a:cubicBezTo>
                  <a:pt x="7021790" y="3054042"/>
                  <a:pt x="7030906" y="3056293"/>
                  <a:pt x="7041547" y="3056293"/>
                </a:cubicBezTo>
                <a:cubicBezTo>
                  <a:pt x="7052411" y="3056293"/>
                  <a:pt x="7061694" y="3054042"/>
                  <a:pt x="7069396" y="3049540"/>
                </a:cubicBezTo>
                <a:cubicBezTo>
                  <a:pt x="7077098" y="3045038"/>
                  <a:pt x="7083014" y="3038601"/>
                  <a:pt x="7087144" y="3030230"/>
                </a:cubicBezTo>
                <a:cubicBezTo>
                  <a:pt x="7091274" y="3021858"/>
                  <a:pt x="7093339" y="3011905"/>
                  <a:pt x="7093339" y="3000371"/>
                </a:cubicBezTo>
                <a:cubicBezTo>
                  <a:pt x="7093339" y="2988539"/>
                  <a:pt x="7091274" y="2978400"/>
                  <a:pt x="7087144" y="2969954"/>
                </a:cubicBezTo>
                <a:cubicBezTo>
                  <a:pt x="7083014" y="2961508"/>
                  <a:pt x="7077098" y="2955016"/>
                  <a:pt x="7069396" y="2950477"/>
                </a:cubicBezTo>
                <a:cubicBezTo>
                  <a:pt x="7061694" y="2945937"/>
                  <a:pt x="7052411" y="2943668"/>
                  <a:pt x="7041547" y="2943668"/>
                </a:cubicBezTo>
                <a:close/>
                <a:moveTo>
                  <a:pt x="8411882" y="2935296"/>
                </a:moveTo>
                <a:lnTo>
                  <a:pt x="8431416" y="2995460"/>
                </a:lnTo>
                <a:lnTo>
                  <a:pt x="8392348" y="2995460"/>
                </a:lnTo>
                <a:close/>
                <a:moveTo>
                  <a:pt x="7763140" y="2931389"/>
                </a:moveTo>
                <a:cubicBezTo>
                  <a:pt x="7754954" y="2931613"/>
                  <a:pt x="7748276" y="2932989"/>
                  <a:pt x="7743104" y="2935519"/>
                </a:cubicBezTo>
                <a:cubicBezTo>
                  <a:pt x="7740518" y="2936784"/>
                  <a:pt x="7738179" y="2938607"/>
                  <a:pt x="7736086" y="2940989"/>
                </a:cubicBezTo>
                <a:lnTo>
                  <a:pt x="7731046" y="2949011"/>
                </a:lnTo>
                <a:lnTo>
                  <a:pt x="7723124" y="2946151"/>
                </a:lnTo>
                <a:cubicBezTo>
                  <a:pt x="7719254" y="2945314"/>
                  <a:pt x="7714994" y="2944895"/>
                  <a:pt x="7710343" y="2944895"/>
                </a:cubicBezTo>
                <a:cubicBezTo>
                  <a:pt x="7701265" y="2944895"/>
                  <a:pt x="7693581" y="2946570"/>
                  <a:pt x="7687293" y="2949918"/>
                </a:cubicBezTo>
                <a:cubicBezTo>
                  <a:pt x="7681006" y="2953267"/>
                  <a:pt x="7676243" y="2957769"/>
                  <a:pt x="7673006" y="2963425"/>
                </a:cubicBezTo>
                <a:cubicBezTo>
                  <a:pt x="7669769" y="2969080"/>
                  <a:pt x="7668150" y="2975368"/>
                  <a:pt x="7668150" y="2982289"/>
                </a:cubicBezTo>
                <a:cubicBezTo>
                  <a:pt x="7668150" y="2988837"/>
                  <a:pt x="7669750" y="2994920"/>
                  <a:pt x="7672950" y="3000539"/>
                </a:cubicBezTo>
                <a:lnTo>
                  <a:pt x="7684356" y="3011538"/>
                </a:lnTo>
                <a:lnTo>
                  <a:pt x="7672336" y="3018175"/>
                </a:lnTo>
                <a:cubicBezTo>
                  <a:pt x="7669397" y="3021412"/>
                  <a:pt x="7667927" y="3024853"/>
                  <a:pt x="7667927" y="3028500"/>
                </a:cubicBezTo>
                <a:cubicBezTo>
                  <a:pt x="7667927" y="3031030"/>
                  <a:pt x="7668783" y="3033653"/>
                  <a:pt x="7670494" y="3036369"/>
                </a:cubicBezTo>
                <a:cubicBezTo>
                  <a:pt x="7672206" y="3039085"/>
                  <a:pt x="7675090" y="3041541"/>
                  <a:pt x="7679145" y="3043736"/>
                </a:cubicBezTo>
                <a:lnTo>
                  <a:pt x="7681255" y="3044293"/>
                </a:lnTo>
                <a:lnTo>
                  <a:pt x="7671108" y="3050489"/>
                </a:lnTo>
                <a:cubicBezTo>
                  <a:pt x="7665713" y="3055400"/>
                  <a:pt x="7663016" y="3061018"/>
                  <a:pt x="7663016" y="3067344"/>
                </a:cubicBezTo>
                <a:cubicBezTo>
                  <a:pt x="7663016" y="3072553"/>
                  <a:pt x="7664578" y="3077389"/>
                  <a:pt x="7667704" y="3081855"/>
                </a:cubicBezTo>
                <a:cubicBezTo>
                  <a:pt x="7670829" y="3086319"/>
                  <a:pt x="7675908" y="3089891"/>
                  <a:pt x="7682940" y="3092570"/>
                </a:cubicBezTo>
                <a:cubicBezTo>
                  <a:pt x="7689972" y="3095249"/>
                  <a:pt x="7699367" y="3096589"/>
                  <a:pt x="7711124" y="3096589"/>
                </a:cubicBezTo>
                <a:cubicBezTo>
                  <a:pt x="7728314" y="3096589"/>
                  <a:pt x="7741281" y="3093445"/>
                  <a:pt x="7750024" y="3087157"/>
                </a:cubicBezTo>
                <a:cubicBezTo>
                  <a:pt x="7758768" y="3080869"/>
                  <a:pt x="7763140" y="3072813"/>
                  <a:pt x="7763140" y="3062991"/>
                </a:cubicBezTo>
                <a:cubicBezTo>
                  <a:pt x="7763140" y="3053093"/>
                  <a:pt x="7759308" y="3045782"/>
                  <a:pt x="7751643" y="3041057"/>
                </a:cubicBezTo>
                <a:cubicBezTo>
                  <a:pt x="7743978" y="3036331"/>
                  <a:pt x="7731216" y="3033969"/>
                  <a:pt x="7713357" y="3033969"/>
                </a:cubicBezTo>
                <a:lnTo>
                  <a:pt x="7706102" y="3033969"/>
                </a:lnTo>
                <a:cubicBezTo>
                  <a:pt x="7700223" y="3033969"/>
                  <a:pt x="7695628" y="3033616"/>
                  <a:pt x="7692316" y="3032908"/>
                </a:cubicBezTo>
                <a:cubicBezTo>
                  <a:pt x="7689005" y="3032202"/>
                  <a:pt x="7686661" y="3031272"/>
                  <a:pt x="7685284" y="3030118"/>
                </a:cubicBezTo>
                <a:cubicBezTo>
                  <a:pt x="7683908" y="3028965"/>
                  <a:pt x="7683219" y="3027644"/>
                  <a:pt x="7683219" y="3026155"/>
                </a:cubicBezTo>
                <a:cubicBezTo>
                  <a:pt x="7683219" y="3023997"/>
                  <a:pt x="7684373" y="3022044"/>
                  <a:pt x="7686680" y="3020296"/>
                </a:cubicBezTo>
                <a:lnTo>
                  <a:pt x="7694209" y="3016844"/>
                </a:lnTo>
                <a:lnTo>
                  <a:pt x="7697409" y="3018049"/>
                </a:lnTo>
                <a:cubicBezTo>
                  <a:pt x="7701195" y="3018914"/>
                  <a:pt x="7705320" y="3019346"/>
                  <a:pt x="7709785" y="3019346"/>
                </a:cubicBezTo>
                <a:cubicBezTo>
                  <a:pt x="7719236" y="3019346"/>
                  <a:pt x="7727086" y="3017654"/>
                  <a:pt x="7733337" y="3014268"/>
                </a:cubicBezTo>
                <a:cubicBezTo>
                  <a:pt x="7739588" y="3010882"/>
                  <a:pt x="7744257" y="3006380"/>
                  <a:pt x="7747346" y="3000762"/>
                </a:cubicBezTo>
                <a:cubicBezTo>
                  <a:pt x="7750434" y="2995144"/>
                  <a:pt x="7751978" y="2988986"/>
                  <a:pt x="7751978" y="2982289"/>
                </a:cubicBezTo>
                <a:cubicBezTo>
                  <a:pt x="7751978" y="2975368"/>
                  <a:pt x="7750452" y="2969080"/>
                  <a:pt x="7747401" y="2963425"/>
                </a:cubicBezTo>
                <a:lnTo>
                  <a:pt x="7739313" y="2955531"/>
                </a:lnTo>
                <a:lnTo>
                  <a:pt x="7742867" y="2951579"/>
                </a:lnTo>
                <a:cubicBezTo>
                  <a:pt x="7744643" y="2950230"/>
                  <a:pt x="7746620" y="2949286"/>
                  <a:pt x="7748797" y="2948746"/>
                </a:cubicBezTo>
                <a:cubicBezTo>
                  <a:pt x="7753150" y="2947667"/>
                  <a:pt x="7757931" y="2947128"/>
                  <a:pt x="7763140" y="2947128"/>
                </a:cubicBezTo>
                <a:close/>
                <a:moveTo>
                  <a:pt x="8533326" y="2930273"/>
                </a:moveTo>
                <a:lnTo>
                  <a:pt x="8560338" y="2930273"/>
                </a:lnTo>
                <a:cubicBezTo>
                  <a:pt x="8566961" y="2930273"/>
                  <a:pt x="8572281" y="2931947"/>
                  <a:pt x="8576300" y="2935296"/>
                </a:cubicBezTo>
                <a:cubicBezTo>
                  <a:pt x="8580318" y="2938644"/>
                  <a:pt x="8582327" y="2943630"/>
                  <a:pt x="8582327" y="2950253"/>
                </a:cubicBezTo>
                <a:cubicBezTo>
                  <a:pt x="8582327" y="2954792"/>
                  <a:pt x="8581360" y="2958625"/>
                  <a:pt x="8579425" y="2961750"/>
                </a:cubicBezTo>
                <a:cubicBezTo>
                  <a:pt x="8577490" y="2964875"/>
                  <a:pt x="8574756" y="2967219"/>
                  <a:pt x="8571221" y="2968782"/>
                </a:cubicBezTo>
                <a:cubicBezTo>
                  <a:pt x="8567686" y="2970345"/>
                  <a:pt x="8563463" y="2971126"/>
                  <a:pt x="8558552" y="2971126"/>
                </a:cubicBezTo>
                <a:lnTo>
                  <a:pt x="8533326" y="2971126"/>
                </a:lnTo>
                <a:close/>
                <a:moveTo>
                  <a:pt x="10515530" y="2920897"/>
                </a:moveTo>
                <a:lnTo>
                  <a:pt x="10515530" y="2945788"/>
                </a:lnTo>
                <a:lnTo>
                  <a:pt x="10497336" y="2945788"/>
                </a:lnTo>
                <a:lnTo>
                  <a:pt x="10497336" y="2960857"/>
                </a:lnTo>
                <a:lnTo>
                  <a:pt x="10515530" y="2960857"/>
                </a:lnTo>
                <a:lnTo>
                  <a:pt x="10515530" y="3019346"/>
                </a:lnTo>
                <a:cubicBezTo>
                  <a:pt x="10515530" y="3026714"/>
                  <a:pt x="10516404" y="3033020"/>
                  <a:pt x="10518154" y="3038266"/>
                </a:cubicBezTo>
                <a:cubicBezTo>
                  <a:pt x="10519902" y="3043512"/>
                  <a:pt x="10523120" y="3047531"/>
                  <a:pt x="10527808" y="3050321"/>
                </a:cubicBezTo>
                <a:cubicBezTo>
                  <a:pt x="10532496" y="3053112"/>
                  <a:pt x="10539230" y="3054507"/>
                  <a:pt x="10548012" y="3054507"/>
                </a:cubicBezTo>
                <a:lnTo>
                  <a:pt x="10561072" y="3054507"/>
                </a:lnTo>
                <a:lnTo>
                  <a:pt x="10561072" y="3039439"/>
                </a:lnTo>
                <a:lnTo>
                  <a:pt x="10549240" y="3039439"/>
                </a:lnTo>
                <a:cubicBezTo>
                  <a:pt x="10542618" y="3039439"/>
                  <a:pt x="10538430" y="3037634"/>
                  <a:pt x="10536682" y="3034025"/>
                </a:cubicBezTo>
                <a:cubicBezTo>
                  <a:pt x="10534934" y="3030416"/>
                  <a:pt x="10534060" y="3025225"/>
                  <a:pt x="10534060" y="3018454"/>
                </a:cubicBezTo>
                <a:lnTo>
                  <a:pt x="10534060" y="2960857"/>
                </a:lnTo>
                <a:lnTo>
                  <a:pt x="10560848" y="2960857"/>
                </a:lnTo>
                <a:lnTo>
                  <a:pt x="10560848" y="2945788"/>
                </a:lnTo>
                <a:lnTo>
                  <a:pt x="10534060" y="2945788"/>
                </a:lnTo>
                <a:lnTo>
                  <a:pt x="10534060" y="2920897"/>
                </a:lnTo>
                <a:close/>
                <a:moveTo>
                  <a:pt x="10315505" y="2920897"/>
                </a:moveTo>
                <a:lnTo>
                  <a:pt x="10315505" y="2945788"/>
                </a:lnTo>
                <a:lnTo>
                  <a:pt x="10297311" y="2945788"/>
                </a:lnTo>
                <a:lnTo>
                  <a:pt x="10297311" y="2960857"/>
                </a:lnTo>
                <a:lnTo>
                  <a:pt x="10315505" y="2960857"/>
                </a:lnTo>
                <a:lnTo>
                  <a:pt x="10315505" y="3019346"/>
                </a:lnTo>
                <a:cubicBezTo>
                  <a:pt x="10315505" y="3026714"/>
                  <a:pt x="10316380" y="3033020"/>
                  <a:pt x="10318128" y="3038266"/>
                </a:cubicBezTo>
                <a:cubicBezTo>
                  <a:pt x="10319877" y="3043512"/>
                  <a:pt x="10323096" y="3047531"/>
                  <a:pt x="10327784" y="3050321"/>
                </a:cubicBezTo>
                <a:cubicBezTo>
                  <a:pt x="10332472" y="3053112"/>
                  <a:pt x="10339206" y="3054507"/>
                  <a:pt x="10347986" y="3054507"/>
                </a:cubicBezTo>
                <a:lnTo>
                  <a:pt x="10361046" y="3054507"/>
                </a:lnTo>
                <a:lnTo>
                  <a:pt x="10361046" y="3039439"/>
                </a:lnTo>
                <a:lnTo>
                  <a:pt x="10349214" y="3039439"/>
                </a:lnTo>
                <a:cubicBezTo>
                  <a:pt x="10342592" y="3039439"/>
                  <a:pt x="10338406" y="3037634"/>
                  <a:pt x="10336658" y="3034025"/>
                </a:cubicBezTo>
                <a:cubicBezTo>
                  <a:pt x="10334908" y="3030416"/>
                  <a:pt x="10334034" y="3025225"/>
                  <a:pt x="10334034" y="3018454"/>
                </a:cubicBezTo>
                <a:lnTo>
                  <a:pt x="10334034" y="2960857"/>
                </a:lnTo>
                <a:lnTo>
                  <a:pt x="10360824" y="2960857"/>
                </a:lnTo>
                <a:lnTo>
                  <a:pt x="10360824" y="2945788"/>
                </a:lnTo>
                <a:lnTo>
                  <a:pt x="10334034" y="2945788"/>
                </a:lnTo>
                <a:lnTo>
                  <a:pt x="10334034" y="2920897"/>
                </a:lnTo>
                <a:close/>
                <a:moveTo>
                  <a:pt x="9934505" y="2920897"/>
                </a:moveTo>
                <a:lnTo>
                  <a:pt x="9934505" y="2945788"/>
                </a:lnTo>
                <a:lnTo>
                  <a:pt x="9916311" y="2945788"/>
                </a:lnTo>
                <a:lnTo>
                  <a:pt x="9916311" y="2960857"/>
                </a:lnTo>
                <a:lnTo>
                  <a:pt x="9934505" y="2960857"/>
                </a:lnTo>
                <a:lnTo>
                  <a:pt x="9934505" y="3019346"/>
                </a:lnTo>
                <a:cubicBezTo>
                  <a:pt x="9934505" y="3026714"/>
                  <a:pt x="9935380" y="3033020"/>
                  <a:pt x="9937128" y="3038266"/>
                </a:cubicBezTo>
                <a:cubicBezTo>
                  <a:pt x="9938877" y="3043512"/>
                  <a:pt x="9942096" y="3047531"/>
                  <a:pt x="9946784" y="3050321"/>
                </a:cubicBezTo>
                <a:cubicBezTo>
                  <a:pt x="9951472" y="3053112"/>
                  <a:pt x="9958206" y="3054507"/>
                  <a:pt x="9966987" y="3054507"/>
                </a:cubicBezTo>
                <a:lnTo>
                  <a:pt x="9980046" y="3054507"/>
                </a:lnTo>
                <a:lnTo>
                  <a:pt x="9980046" y="3039439"/>
                </a:lnTo>
                <a:lnTo>
                  <a:pt x="9968215" y="3039439"/>
                </a:lnTo>
                <a:cubicBezTo>
                  <a:pt x="9961592" y="3039439"/>
                  <a:pt x="9957406" y="3037634"/>
                  <a:pt x="9955657" y="3034025"/>
                </a:cubicBezTo>
                <a:cubicBezTo>
                  <a:pt x="9953909" y="3030416"/>
                  <a:pt x="9953034" y="3025225"/>
                  <a:pt x="9953034" y="3018454"/>
                </a:cubicBezTo>
                <a:lnTo>
                  <a:pt x="9953034" y="2960857"/>
                </a:lnTo>
                <a:lnTo>
                  <a:pt x="9979823" y="2960857"/>
                </a:lnTo>
                <a:lnTo>
                  <a:pt x="9979823" y="2945788"/>
                </a:lnTo>
                <a:lnTo>
                  <a:pt x="9953034" y="2945788"/>
                </a:lnTo>
                <a:lnTo>
                  <a:pt x="9953034" y="2920897"/>
                </a:lnTo>
                <a:close/>
                <a:moveTo>
                  <a:pt x="9353480" y="2920897"/>
                </a:moveTo>
                <a:lnTo>
                  <a:pt x="9353480" y="2945788"/>
                </a:lnTo>
                <a:lnTo>
                  <a:pt x="9335286" y="2945788"/>
                </a:lnTo>
                <a:lnTo>
                  <a:pt x="9335286" y="2960857"/>
                </a:lnTo>
                <a:lnTo>
                  <a:pt x="9353480" y="2960857"/>
                </a:lnTo>
                <a:lnTo>
                  <a:pt x="9353480" y="3019346"/>
                </a:lnTo>
                <a:cubicBezTo>
                  <a:pt x="9353480" y="3026714"/>
                  <a:pt x="9354354" y="3033020"/>
                  <a:pt x="9356103" y="3038266"/>
                </a:cubicBezTo>
                <a:cubicBezTo>
                  <a:pt x="9357852" y="3043512"/>
                  <a:pt x="9361070" y="3047531"/>
                  <a:pt x="9365758" y="3050321"/>
                </a:cubicBezTo>
                <a:cubicBezTo>
                  <a:pt x="9370446" y="3053112"/>
                  <a:pt x="9377181" y="3054507"/>
                  <a:pt x="9385962" y="3054507"/>
                </a:cubicBezTo>
                <a:lnTo>
                  <a:pt x="9399022" y="3054507"/>
                </a:lnTo>
                <a:lnTo>
                  <a:pt x="9399022" y="3039439"/>
                </a:lnTo>
                <a:lnTo>
                  <a:pt x="9387190" y="3039439"/>
                </a:lnTo>
                <a:cubicBezTo>
                  <a:pt x="9380567" y="3039439"/>
                  <a:pt x="9376381" y="3037634"/>
                  <a:pt x="9374632" y="3034025"/>
                </a:cubicBezTo>
                <a:cubicBezTo>
                  <a:pt x="9372884" y="3030416"/>
                  <a:pt x="9372009" y="3025225"/>
                  <a:pt x="9372009" y="3018454"/>
                </a:cubicBezTo>
                <a:lnTo>
                  <a:pt x="9372009" y="2960857"/>
                </a:lnTo>
                <a:lnTo>
                  <a:pt x="9398798" y="2960857"/>
                </a:lnTo>
                <a:lnTo>
                  <a:pt x="9398798" y="2945788"/>
                </a:lnTo>
                <a:lnTo>
                  <a:pt x="9372009" y="2945788"/>
                </a:lnTo>
                <a:lnTo>
                  <a:pt x="9372009" y="2920897"/>
                </a:lnTo>
                <a:close/>
                <a:moveTo>
                  <a:pt x="7839005" y="2920897"/>
                </a:moveTo>
                <a:lnTo>
                  <a:pt x="7839005" y="2945788"/>
                </a:lnTo>
                <a:lnTo>
                  <a:pt x="7820811" y="2945788"/>
                </a:lnTo>
                <a:lnTo>
                  <a:pt x="7820811" y="2960857"/>
                </a:lnTo>
                <a:lnTo>
                  <a:pt x="7839005" y="2960857"/>
                </a:lnTo>
                <a:lnTo>
                  <a:pt x="7839005" y="3019346"/>
                </a:lnTo>
                <a:cubicBezTo>
                  <a:pt x="7839005" y="3026714"/>
                  <a:pt x="7839880" y="3033020"/>
                  <a:pt x="7841628" y="3038266"/>
                </a:cubicBezTo>
                <a:cubicBezTo>
                  <a:pt x="7843377" y="3043512"/>
                  <a:pt x="7846595" y="3047531"/>
                  <a:pt x="7851284" y="3050321"/>
                </a:cubicBezTo>
                <a:cubicBezTo>
                  <a:pt x="7855972" y="3053112"/>
                  <a:pt x="7862706" y="3054507"/>
                  <a:pt x="7871487" y="3054507"/>
                </a:cubicBezTo>
                <a:lnTo>
                  <a:pt x="7884547" y="3054507"/>
                </a:lnTo>
                <a:lnTo>
                  <a:pt x="7884547" y="3039439"/>
                </a:lnTo>
                <a:lnTo>
                  <a:pt x="7872715" y="3039439"/>
                </a:lnTo>
                <a:cubicBezTo>
                  <a:pt x="7866092" y="3039439"/>
                  <a:pt x="7861906" y="3037634"/>
                  <a:pt x="7860157" y="3034025"/>
                </a:cubicBezTo>
                <a:cubicBezTo>
                  <a:pt x="7858409" y="3030416"/>
                  <a:pt x="7857534" y="3025225"/>
                  <a:pt x="7857534" y="3018454"/>
                </a:cubicBezTo>
                <a:lnTo>
                  <a:pt x="7857534" y="2960857"/>
                </a:lnTo>
                <a:lnTo>
                  <a:pt x="7884323" y="2960857"/>
                </a:lnTo>
                <a:lnTo>
                  <a:pt x="7884323" y="2945788"/>
                </a:lnTo>
                <a:lnTo>
                  <a:pt x="7857534" y="2945788"/>
                </a:lnTo>
                <a:lnTo>
                  <a:pt x="7857534" y="2920897"/>
                </a:lnTo>
                <a:close/>
                <a:moveTo>
                  <a:pt x="6848405" y="2920897"/>
                </a:moveTo>
                <a:lnTo>
                  <a:pt x="6848405" y="2945788"/>
                </a:lnTo>
                <a:lnTo>
                  <a:pt x="6830211" y="2945788"/>
                </a:lnTo>
                <a:lnTo>
                  <a:pt x="6830211" y="2960857"/>
                </a:lnTo>
                <a:lnTo>
                  <a:pt x="6848405" y="2960857"/>
                </a:lnTo>
                <a:lnTo>
                  <a:pt x="6848405" y="3019346"/>
                </a:lnTo>
                <a:cubicBezTo>
                  <a:pt x="6848405" y="3026714"/>
                  <a:pt x="6849280" y="3033020"/>
                  <a:pt x="6851028" y="3038266"/>
                </a:cubicBezTo>
                <a:cubicBezTo>
                  <a:pt x="6852777" y="3043512"/>
                  <a:pt x="6855995" y="3047531"/>
                  <a:pt x="6860683" y="3050321"/>
                </a:cubicBezTo>
                <a:cubicBezTo>
                  <a:pt x="6865372" y="3053112"/>
                  <a:pt x="6872106" y="3054507"/>
                  <a:pt x="6880887" y="3054507"/>
                </a:cubicBezTo>
                <a:lnTo>
                  <a:pt x="6893947" y="3054507"/>
                </a:lnTo>
                <a:lnTo>
                  <a:pt x="6893947" y="3039439"/>
                </a:lnTo>
                <a:lnTo>
                  <a:pt x="6882115" y="3039439"/>
                </a:lnTo>
                <a:cubicBezTo>
                  <a:pt x="6875492" y="3039439"/>
                  <a:pt x="6871306" y="3037634"/>
                  <a:pt x="6869557" y="3034025"/>
                </a:cubicBezTo>
                <a:cubicBezTo>
                  <a:pt x="6867809" y="3030416"/>
                  <a:pt x="6866934" y="3025225"/>
                  <a:pt x="6866934" y="3018454"/>
                </a:cubicBezTo>
                <a:lnTo>
                  <a:pt x="6866934" y="2960857"/>
                </a:lnTo>
                <a:lnTo>
                  <a:pt x="6893723" y="2960857"/>
                </a:lnTo>
                <a:lnTo>
                  <a:pt x="6893723" y="2945788"/>
                </a:lnTo>
                <a:lnTo>
                  <a:pt x="6866934" y="2945788"/>
                </a:lnTo>
                <a:lnTo>
                  <a:pt x="6866934" y="2920897"/>
                </a:lnTo>
                <a:close/>
                <a:moveTo>
                  <a:pt x="10006910" y="2904265"/>
                </a:moveTo>
                <a:lnTo>
                  <a:pt x="10006910" y="3054507"/>
                </a:lnTo>
                <a:lnTo>
                  <a:pt x="10025551" y="3054507"/>
                </a:lnTo>
                <a:lnTo>
                  <a:pt x="10025551" y="2977489"/>
                </a:lnTo>
                <a:cubicBezTo>
                  <a:pt x="10028900" y="2973098"/>
                  <a:pt x="10033327" y="2969061"/>
                  <a:pt x="10038834" y="2965378"/>
                </a:cubicBezTo>
                <a:cubicBezTo>
                  <a:pt x="10044340" y="2961694"/>
                  <a:pt x="10051149" y="2959852"/>
                  <a:pt x="10059260" y="2959852"/>
                </a:cubicBezTo>
                <a:cubicBezTo>
                  <a:pt x="10064692" y="2959852"/>
                  <a:pt x="10068860" y="2961025"/>
                  <a:pt x="10071762" y="2963369"/>
                </a:cubicBezTo>
                <a:cubicBezTo>
                  <a:pt x="10074664" y="2965713"/>
                  <a:pt x="10076655" y="2968931"/>
                  <a:pt x="10077734" y="2973024"/>
                </a:cubicBezTo>
                <a:cubicBezTo>
                  <a:pt x="10078813" y="2977117"/>
                  <a:pt x="10079352" y="2981768"/>
                  <a:pt x="10079352" y="2986977"/>
                </a:cubicBezTo>
                <a:lnTo>
                  <a:pt x="10079352" y="3054507"/>
                </a:lnTo>
                <a:lnTo>
                  <a:pt x="10097993" y="3054507"/>
                </a:lnTo>
                <a:lnTo>
                  <a:pt x="10097993" y="2984409"/>
                </a:lnTo>
                <a:cubicBezTo>
                  <a:pt x="10097993" y="2971610"/>
                  <a:pt x="10095332" y="2961713"/>
                  <a:pt x="10090012" y="2954718"/>
                </a:cubicBezTo>
                <a:cubicBezTo>
                  <a:pt x="10084691" y="2947723"/>
                  <a:pt x="10075929" y="2944225"/>
                  <a:pt x="10063725" y="2944225"/>
                </a:cubicBezTo>
                <a:cubicBezTo>
                  <a:pt x="10054051" y="2944225"/>
                  <a:pt x="10046089" y="2946179"/>
                  <a:pt x="10039838" y="2950086"/>
                </a:cubicBezTo>
                <a:cubicBezTo>
                  <a:pt x="10033588" y="2953993"/>
                  <a:pt x="10028788" y="2958141"/>
                  <a:pt x="10025439" y="2962532"/>
                </a:cubicBezTo>
                <a:lnTo>
                  <a:pt x="10025439" y="2904265"/>
                </a:lnTo>
                <a:close/>
                <a:moveTo>
                  <a:pt x="9872332" y="2904265"/>
                </a:moveTo>
                <a:lnTo>
                  <a:pt x="9872332" y="3019346"/>
                </a:lnTo>
                <a:cubicBezTo>
                  <a:pt x="9872332" y="3026714"/>
                  <a:pt x="9873188" y="3033020"/>
                  <a:pt x="9874900" y="3038266"/>
                </a:cubicBezTo>
                <a:cubicBezTo>
                  <a:pt x="9876611" y="3043512"/>
                  <a:pt x="9879811" y="3047531"/>
                  <a:pt x="9884499" y="3050321"/>
                </a:cubicBezTo>
                <a:cubicBezTo>
                  <a:pt x="9889187" y="3053112"/>
                  <a:pt x="9895959" y="3054507"/>
                  <a:pt x="9904814" y="3054507"/>
                </a:cubicBezTo>
                <a:lnTo>
                  <a:pt x="9911065" y="3054507"/>
                </a:lnTo>
                <a:lnTo>
                  <a:pt x="9911065" y="3039327"/>
                </a:lnTo>
                <a:lnTo>
                  <a:pt x="9906042" y="3039327"/>
                </a:lnTo>
                <a:cubicBezTo>
                  <a:pt x="9899419" y="3039327"/>
                  <a:pt x="9895233" y="3037541"/>
                  <a:pt x="9893484" y="3033969"/>
                </a:cubicBezTo>
                <a:cubicBezTo>
                  <a:pt x="9891736" y="3030397"/>
                  <a:pt x="9890861" y="3025225"/>
                  <a:pt x="9890861" y="3018454"/>
                </a:cubicBezTo>
                <a:lnTo>
                  <a:pt x="9890861" y="2904265"/>
                </a:lnTo>
                <a:close/>
                <a:moveTo>
                  <a:pt x="9465659" y="2904265"/>
                </a:moveTo>
                <a:lnTo>
                  <a:pt x="9465659" y="3054507"/>
                </a:lnTo>
                <a:lnTo>
                  <a:pt x="9485751" y="3054507"/>
                </a:lnTo>
                <a:lnTo>
                  <a:pt x="9485751" y="2984744"/>
                </a:lnTo>
                <a:lnTo>
                  <a:pt x="9567904" y="2984744"/>
                </a:lnTo>
                <a:lnTo>
                  <a:pt x="9567904" y="3054507"/>
                </a:lnTo>
                <a:lnTo>
                  <a:pt x="9587773" y="3054507"/>
                </a:lnTo>
                <a:lnTo>
                  <a:pt x="9587773" y="2904265"/>
                </a:lnTo>
                <a:lnTo>
                  <a:pt x="9567904" y="2904265"/>
                </a:lnTo>
                <a:lnTo>
                  <a:pt x="9567904" y="2967331"/>
                </a:lnTo>
                <a:lnTo>
                  <a:pt x="9485751" y="2967331"/>
                </a:lnTo>
                <a:lnTo>
                  <a:pt x="9485751" y="2904265"/>
                </a:lnTo>
                <a:close/>
                <a:moveTo>
                  <a:pt x="8644835" y="2904265"/>
                </a:moveTo>
                <a:lnTo>
                  <a:pt x="8644835" y="3054507"/>
                </a:lnTo>
                <a:lnTo>
                  <a:pt x="8745629" y="3054507"/>
                </a:lnTo>
                <a:lnTo>
                  <a:pt x="8745629" y="3028500"/>
                </a:lnTo>
                <a:lnTo>
                  <a:pt x="8676200" y="3028500"/>
                </a:lnTo>
                <a:lnTo>
                  <a:pt x="8676200" y="2990325"/>
                </a:lnTo>
                <a:lnTo>
                  <a:pt x="8739155" y="2990325"/>
                </a:lnTo>
                <a:lnTo>
                  <a:pt x="8739155" y="2965210"/>
                </a:lnTo>
                <a:lnTo>
                  <a:pt x="8676200" y="2965210"/>
                </a:lnTo>
                <a:lnTo>
                  <a:pt x="8676200" y="2930273"/>
                </a:lnTo>
                <a:lnTo>
                  <a:pt x="8745629" y="2930273"/>
                </a:lnTo>
                <a:lnTo>
                  <a:pt x="8745629" y="2904265"/>
                </a:lnTo>
                <a:close/>
                <a:moveTo>
                  <a:pt x="8501960" y="2904265"/>
                </a:moveTo>
                <a:lnTo>
                  <a:pt x="8501960" y="3054507"/>
                </a:lnTo>
                <a:lnTo>
                  <a:pt x="8533326" y="3054507"/>
                </a:lnTo>
                <a:lnTo>
                  <a:pt x="8533326" y="2997022"/>
                </a:lnTo>
                <a:lnTo>
                  <a:pt x="8557771" y="2997022"/>
                </a:lnTo>
                <a:cubicBezTo>
                  <a:pt x="8563575" y="2997022"/>
                  <a:pt x="8568133" y="2998045"/>
                  <a:pt x="8571444" y="3000092"/>
                </a:cubicBezTo>
                <a:cubicBezTo>
                  <a:pt x="8574756" y="3002138"/>
                  <a:pt x="8577379" y="3005245"/>
                  <a:pt x="8579314" y="3009412"/>
                </a:cubicBezTo>
                <a:cubicBezTo>
                  <a:pt x="8581248" y="3013579"/>
                  <a:pt x="8582960" y="3018937"/>
                  <a:pt x="8584448" y="3025486"/>
                </a:cubicBezTo>
                <a:lnTo>
                  <a:pt x="8591480" y="3054507"/>
                </a:lnTo>
                <a:lnTo>
                  <a:pt x="8624297" y="3054507"/>
                </a:lnTo>
                <a:lnTo>
                  <a:pt x="8614362" y="3019235"/>
                </a:lnTo>
                <a:cubicBezTo>
                  <a:pt x="8612428" y="3012166"/>
                  <a:pt x="8610288" y="3006213"/>
                  <a:pt x="8607944" y="3001375"/>
                </a:cubicBezTo>
                <a:cubicBezTo>
                  <a:pt x="8605600" y="2996539"/>
                  <a:pt x="8602531" y="2992688"/>
                  <a:pt x="8598736" y="2989823"/>
                </a:cubicBezTo>
                <a:cubicBezTo>
                  <a:pt x="8594940" y="2986958"/>
                  <a:pt x="8589880" y="2985042"/>
                  <a:pt x="8583555" y="2984074"/>
                </a:cubicBezTo>
                <a:cubicBezTo>
                  <a:pt x="8593899" y="2981247"/>
                  <a:pt x="8601619" y="2976521"/>
                  <a:pt x="8606716" y="2969898"/>
                </a:cubicBezTo>
                <a:cubicBezTo>
                  <a:pt x="8611814" y="2963276"/>
                  <a:pt x="8614362" y="2955202"/>
                  <a:pt x="8614362" y="2945677"/>
                </a:cubicBezTo>
                <a:cubicBezTo>
                  <a:pt x="8614362" y="2935631"/>
                  <a:pt x="8612149" y="2927576"/>
                  <a:pt x="8607721" y="2921511"/>
                </a:cubicBezTo>
                <a:cubicBezTo>
                  <a:pt x="8603293" y="2915446"/>
                  <a:pt x="8597284" y="2911056"/>
                  <a:pt x="8589694" y="2908339"/>
                </a:cubicBezTo>
                <a:cubicBezTo>
                  <a:pt x="8582104" y="2905623"/>
                  <a:pt x="8573472" y="2904265"/>
                  <a:pt x="8563798" y="2904265"/>
                </a:cubicBezTo>
                <a:close/>
                <a:moveTo>
                  <a:pt x="8395474" y="2904265"/>
                </a:moveTo>
                <a:lnTo>
                  <a:pt x="8341449" y="3054507"/>
                </a:lnTo>
                <a:lnTo>
                  <a:pt x="8373819" y="3054507"/>
                </a:lnTo>
                <a:lnTo>
                  <a:pt x="8384870" y="3021468"/>
                </a:lnTo>
                <a:lnTo>
                  <a:pt x="8439117" y="3021468"/>
                </a:lnTo>
                <a:lnTo>
                  <a:pt x="8449833" y="3054507"/>
                </a:lnTo>
                <a:lnTo>
                  <a:pt x="8482538" y="3054507"/>
                </a:lnTo>
                <a:lnTo>
                  <a:pt x="8428402" y="2904265"/>
                </a:lnTo>
                <a:close/>
                <a:moveTo>
                  <a:pt x="7911410" y="2904265"/>
                </a:moveTo>
                <a:lnTo>
                  <a:pt x="7911410" y="3054507"/>
                </a:lnTo>
                <a:lnTo>
                  <a:pt x="7930051" y="3054507"/>
                </a:lnTo>
                <a:lnTo>
                  <a:pt x="7930051" y="2977489"/>
                </a:lnTo>
                <a:cubicBezTo>
                  <a:pt x="7933399" y="2973098"/>
                  <a:pt x="7937827" y="2969061"/>
                  <a:pt x="7943334" y="2965378"/>
                </a:cubicBezTo>
                <a:cubicBezTo>
                  <a:pt x="7948840" y="2961694"/>
                  <a:pt x="7955649" y="2959852"/>
                  <a:pt x="7963760" y="2959852"/>
                </a:cubicBezTo>
                <a:cubicBezTo>
                  <a:pt x="7969193" y="2959852"/>
                  <a:pt x="7973360" y="2961025"/>
                  <a:pt x="7976262" y="2963369"/>
                </a:cubicBezTo>
                <a:cubicBezTo>
                  <a:pt x="7979164" y="2965713"/>
                  <a:pt x="7981155" y="2968931"/>
                  <a:pt x="7982234" y="2973024"/>
                </a:cubicBezTo>
                <a:cubicBezTo>
                  <a:pt x="7983313" y="2977117"/>
                  <a:pt x="7983852" y="2981768"/>
                  <a:pt x="7983852" y="2986977"/>
                </a:cubicBezTo>
                <a:lnTo>
                  <a:pt x="7983852" y="3054507"/>
                </a:lnTo>
                <a:lnTo>
                  <a:pt x="8002493" y="3054507"/>
                </a:lnTo>
                <a:lnTo>
                  <a:pt x="8002493" y="2984409"/>
                </a:lnTo>
                <a:cubicBezTo>
                  <a:pt x="8002493" y="2971610"/>
                  <a:pt x="7999833" y="2961713"/>
                  <a:pt x="7994512" y="2954718"/>
                </a:cubicBezTo>
                <a:cubicBezTo>
                  <a:pt x="7989191" y="2947723"/>
                  <a:pt x="7980429" y="2944225"/>
                  <a:pt x="7968225" y="2944225"/>
                </a:cubicBezTo>
                <a:cubicBezTo>
                  <a:pt x="7958551" y="2944225"/>
                  <a:pt x="7950589" y="2946179"/>
                  <a:pt x="7944338" y="2950086"/>
                </a:cubicBezTo>
                <a:cubicBezTo>
                  <a:pt x="7938088" y="2953993"/>
                  <a:pt x="7933288" y="2958141"/>
                  <a:pt x="7929939" y="2962532"/>
                </a:cubicBezTo>
                <a:lnTo>
                  <a:pt x="7929939" y="2904265"/>
                </a:lnTo>
                <a:close/>
                <a:moveTo>
                  <a:pt x="7194505" y="2904265"/>
                </a:moveTo>
                <a:lnTo>
                  <a:pt x="7194505" y="2962755"/>
                </a:lnTo>
                <a:cubicBezTo>
                  <a:pt x="7191007" y="2956950"/>
                  <a:pt x="7186394" y="2952355"/>
                  <a:pt x="7180664" y="2948970"/>
                </a:cubicBezTo>
                <a:cubicBezTo>
                  <a:pt x="7174934" y="2945584"/>
                  <a:pt x="7168200" y="2943891"/>
                  <a:pt x="7160460" y="2943891"/>
                </a:cubicBezTo>
                <a:cubicBezTo>
                  <a:pt x="7151159" y="2943891"/>
                  <a:pt x="7143085" y="2945993"/>
                  <a:pt x="7136239" y="2950197"/>
                </a:cubicBezTo>
                <a:cubicBezTo>
                  <a:pt x="7129393" y="2954402"/>
                  <a:pt x="7124091" y="2960634"/>
                  <a:pt x="7120333" y="2968894"/>
                </a:cubicBezTo>
                <a:cubicBezTo>
                  <a:pt x="7116575" y="2977154"/>
                  <a:pt x="7114696" y="2987460"/>
                  <a:pt x="7114696" y="2999813"/>
                </a:cubicBezTo>
                <a:cubicBezTo>
                  <a:pt x="7114696" y="3012240"/>
                  <a:pt x="7116463" y="3022677"/>
                  <a:pt x="7119998" y="3031123"/>
                </a:cubicBezTo>
                <a:cubicBezTo>
                  <a:pt x="7123532" y="3039569"/>
                  <a:pt x="7128537" y="3045912"/>
                  <a:pt x="7135011" y="3050154"/>
                </a:cubicBezTo>
                <a:cubicBezTo>
                  <a:pt x="7141485" y="3054396"/>
                  <a:pt x="7149150" y="3056516"/>
                  <a:pt x="7158005" y="3056516"/>
                </a:cubicBezTo>
                <a:cubicBezTo>
                  <a:pt x="7166265" y="3056516"/>
                  <a:pt x="7173446" y="3054861"/>
                  <a:pt x="7179548" y="3051549"/>
                </a:cubicBezTo>
                <a:cubicBezTo>
                  <a:pt x="7185650" y="3048238"/>
                  <a:pt x="7190635" y="3043940"/>
                  <a:pt x="7194505" y="3038657"/>
                </a:cubicBezTo>
                <a:lnTo>
                  <a:pt x="7195510" y="3054507"/>
                </a:lnTo>
                <a:lnTo>
                  <a:pt x="7213146" y="3054507"/>
                </a:lnTo>
                <a:lnTo>
                  <a:pt x="7213146" y="2904265"/>
                </a:lnTo>
                <a:close/>
                <a:moveTo>
                  <a:pt x="6665309" y="2904265"/>
                </a:moveTo>
                <a:lnTo>
                  <a:pt x="6665309" y="3054507"/>
                </a:lnTo>
                <a:lnTo>
                  <a:pt x="6685401" y="3054507"/>
                </a:lnTo>
                <a:lnTo>
                  <a:pt x="6685401" y="2904265"/>
                </a:lnTo>
                <a:close/>
                <a:moveTo>
                  <a:pt x="10597200" y="2903707"/>
                </a:moveTo>
                <a:cubicBezTo>
                  <a:pt x="10593702" y="2903707"/>
                  <a:pt x="10590894" y="2904730"/>
                  <a:pt x="10588772" y="2906777"/>
                </a:cubicBezTo>
                <a:cubicBezTo>
                  <a:pt x="10586652" y="2908823"/>
                  <a:pt x="10585590" y="2911409"/>
                  <a:pt x="10585590" y="2914534"/>
                </a:cubicBezTo>
                <a:cubicBezTo>
                  <a:pt x="10585590" y="2917660"/>
                  <a:pt x="10586652" y="2920246"/>
                  <a:pt x="10588772" y="2922292"/>
                </a:cubicBezTo>
                <a:cubicBezTo>
                  <a:pt x="10590894" y="2924338"/>
                  <a:pt x="10593702" y="2925362"/>
                  <a:pt x="10597200" y="2925362"/>
                </a:cubicBezTo>
                <a:cubicBezTo>
                  <a:pt x="10600698" y="2925362"/>
                  <a:pt x="10603524" y="2924338"/>
                  <a:pt x="10605682" y="2922292"/>
                </a:cubicBezTo>
                <a:cubicBezTo>
                  <a:pt x="10607840" y="2920246"/>
                  <a:pt x="10608920" y="2917660"/>
                  <a:pt x="10608920" y="2914534"/>
                </a:cubicBezTo>
                <a:cubicBezTo>
                  <a:pt x="10608920" y="2911409"/>
                  <a:pt x="10607840" y="2908823"/>
                  <a:pt x="10605682" y="2906777"/>
                </a:cubicBezTo>
                <a:cubicBezTo>
                  <a:pt x="10603524" y="2904730"/>
                  <a:pt x="10600698" y="2903707"/>
                  <a:pt x="10597200" y="2903707"/>
                </a:cubicBezTo>
                <a:close/>
                <a:moveTo>
                  <a:pt x="7501575" y="2903707"/>
                </a:moveTo>
                <a:cubicBezTo>
                  <a:pt x="7498077" y="2903707"/>
                  <a:pt x="7495268" y="2904730"/>
                  <a:pt x="7493147" y="2906777"/>
                </a:cubicBezTo>
                <a:cubicBezTo>
                  <a:pt x="7491026" y="2908823"/>
                  <a:pt x="7489966" y="2911409"/>
                  <a:pt x="7489966" y="2914534"/>
                </a:cubicBezTo>
                <a:cubicBezTo>
                  <a:pt x="7489966" y="2917660"/>
                  <a:pt x="7491026" y="2920246"/>
                  <a:pt x="7493147" y="2922292"/>
                </a:cubicBezTo>
                <a:cubicBezTo>
                  <a:pt x="7495268" y="2924338"/>
                  <a:pt x="7498077" y="2925362"/>
                  <a:pt x="7501575" y="2925362"/>
                </a:cubicBezTo>
                <a:cubicBezTo>
                  <a:pt x="7505072" y="2925362"/>
                  <a:pt x="7507900" y="2924338"/>
                  <a:pt x="7510058" y="2922292"/>
                </a:cubicBezTo>
                <a:cubicBezTo>
                  <a:pt x="7512216" y="2920246"/>
                  <a:pt x="7513295" y="2917660"/>
                  <a:pt x="7513295" y="2914534"/>
                </a:cubicBezTo>
                <a:cubicBezTo>
                  <a:pt x="7513295" y="2911409"/>
                  <a:pt x="7512216" y="2908823"/>
                  <a:pt x="7510058" y="2906777"/>
                </a:cubicBezTo>
                <a:cubicBezTo>
                  <a:pt x="7507900" y="2904730"/>
                  <a:pt x="7505072" y="2903707"/>
                  <a:pt x="7501575" y="2903707"/>
                </a:cubicBezTo>
                <a:close/>
                <a:moveTo>
                  <a:pt x="10223343" y="2902256"/>
                </a:moveTo>
                <a:cubicBezTo>
                  <a:pt x="10213000" y="2902256"/>
                  <a:pt x="10204070" y="2903781"/>
                  <a:pt x="10196554" y="2906832"/>
                </a:cubicBezTo>
                <a:cubicBezTo>
                  <a:pt x="10189038" y="2909883"/>
                  <a:pt x="10183272" y="2914330"/>
                  <a:pt x="10179253" y="2920171"/>
                </a:cubicBezTo>
                <a:cubicBezTo>
                  <a:pt x="10175235" y="2926013"/>
                  <a:pt x="10173226" y="2933212"/>
                  <a:pt x="10173226" y="2941770"/>
                </a:cubicBezTo>
                <a:cubicBezTo>
                  <a:pt x="10173226" y="2949881"/>
                  <a:pt x="10174993" y="2956578"/>
                  <a:pt x="10178528" y="2961862"/>
                </a:cubicBezTo>
                <a:cubicBezTo>
                  <a:pt x="10182062" y="2967145"/>
                  <a:pt x="10187476" y="2971554"/>
                  <a:pt x="10194768" y="2975089"/>
                </a:cubicBezTo>
                <a:cubicBezTo>
                  <a:pt x="10202061" y="2978624"/>
                  <a:pt x="10211363" y="2981879"/>
                  <a:pt x="10222674" y="2984856"/>
                </a:cubicBezTo>
                <a:cubicBezTo>
                  <a:pt x="10232273" y="2987311"/>
                  <a:pt x="10239919" y="2989785"/>
                  <a:pt x="10245612" y="2992278"/>
                </a:cubicBezTo>
                <a:cubicBezTo>
                  <a:pt x="10251304" y="2994771"/>
                  <a:pt x="10255378" y="2997692"/>
                  <a:pt x="10257834" y="3001041"/>
                </a:cubicBezTo>
                <a:cubicBezTo>
                  <a:pt x="10260290" y="3004389"/>
                  <a:pt x="10261518" y="3008668"/>
                  <a:pt x="10261518" y="3013877"/>
                </a:cubicBezTo>
                <a:cubicBezTo>
                  <a:pt x="10261518" y="3019905"/>
                  <a:pt x="10259955" y="3024835"/>
                  <a:pt x="10256830" y="3028667"/>
                </a:cubicBezTo>
                <a:cubicBezTo>
                  <a:pt x="10253704" y="3032499"/>
                  <a:pt x="10249518" y="3035364"/>
                  <a:pt x="10244272" y="3037262"/>
                </a:cubicBezTo>
                <a:cubicBezTo>
                  <a:pt x="10239026" y="3039159"/>
                  <a:pt x="10233240" y="3040108"/>
                  <a:pt x="10226915" y="3040108"/>
                </a:cubicBezTo>
                <a:cubicBezTo>
                  <a:pt x="10220069" y="3040108"/>
                  <a:pt x="10213781" y="3039178"/>
                  <a:pt x="10208051" y="3037317"/>
                </a:cubicBezTo>
                <a:cubicBezTo>
                  <a:pt x="10202322" y="3035457"/>
                  <a:pt x="10197726" y="3032258"/>
                  <a:pt x="10194266" y="3027718"/>
                </a:cubicBezTo>
                <a:cubicBezTo>
                  <a:pt x="10190806" y="3023179"/>
                  <a:pt x="10189076" y="3016928"/>
                  <a:pt x="10189076" y="3008966"/>
                </a:cubicBezTo>
                <a:lnTo>
                  <a:pt x="10168872" y="3008966"/>
                </a:lnTo>
                <a:cubicBezTo>
                  <a:pt x="10168872" y="3020128"/>
                  <a:pt x="10171421" y="3029206"/>
                  <a:pt x="10176518" y="3036202"/>
                </a:cubicBezTo>
                <a:cubicBezTo>
                  <a:pt x="10181616" y="3043196"/>
                  <a:pt x="10188480" y="3048331"/>
                  <a:pt x="10197112" y="3051605"/>
                </a:cubicBezTo>
                <a:cubicBezTo>
                  <a:pt x="10205744" y="3054879"/>
                  <a:pt x="10215418" y="3056516"/>
                  <a:pt x="10226134" y="3056516"/>
                </a:cubicBezTo>
                <a:cubicBezTo>
                  <a:pt x="10236626" y="3056516"/>
                  <a:pt x="10246040" y="3054917"/>
                  <a:pt x="10254374" y="3051717"/>
                </a:cubicBezTo>
                <a:cubicBezTo>
                  <a:pt x="10262708" y="3048517"/>
                  <a:pt x="10269294" y="3043736"/>
                  <a:pt x="10274131" y="3037373"/>
                </a:cubicBezTo>
                <a:cubicBezTo>
                  <a:pt x="10278968" y="3031011"/>
                  <a:pt x="10281386" y="3022993"/>
                  <a:pt x="10281386" y="3013319"/>
                </a:cubicBezTo>
                <a:cubicBezTo>
                  <a:pt x="10281386" y="3004240"/>
                  <a:pt x="10279675" y="2996911"/>
                  <a:pt x="10276252" y="2991330"/>
                </a:cubicBezTo>
                <a:cubicBezTo>
                  <a:pt x="10272829" y="2985749"/>
                  <a:pt x="10267490" y="2981172"/>
                  <a:pt x="10260234" y="2977600"/>
                </a:cubicBezTo>
                <a:cubicBezTo>
                  <a:pt x="10252979" y="2974028"/>
                  <a:pt x="10243547" y="2970680"/>
                  <a:pt x="10231938" y="2967555"/>
                </a:cubicBezTo>
                <a:cubicBezTo>
                  <a:pt x="10221892" y="2964950"/>
                  <a:pt x="10214060" y="2962457"/>
                  <a:pt x="10208442" y="2960076"/>
                </a:cubicBezTo>
                <a:cubicBezTo>
                  <a:pt x="10202824" y="2957694"/>
                  <a:pt x="10198861" y="2955034"/>
                  <a:pt x="10196554" y="2952095"/>
                </a:cubicBezTo>
                <a:cubicBezTo>
                  <a:pt x="10194248" y="2949155"/>
                  <a:pt x="10193094" y="2945491"/>
                  <a:pt x="10193094" y="2941100"/>
                </a:cubicBezTo>
                <a:cubicBezTo>
                  <a:pt x="10193094" y="2933733"/>
                  <a:pt x="10195754" y="2928133"/>
                  <a:pt x="10201075" y="2924301"/>
                </a:cubicBezTo>
                <a:cubicBezTo>
                  <a:pt x="10206396" y="2920469"/>
                  <a:pt x="10213856" y="2918553"/>
                  <a:pt x="10223455" y="2918553"/>
                </a:cubicBezTo>
                <a:cubicBezTo>
                  <a:pt x="10232757" y="2918553"/>
                  <a:pt x="10240570" y="2920729"/>
                  <a:pt x="10246896" y="2925082"/>
                </a:cubicBezTo>
                <a:cubicBezTo>
                  <a:pt x="10253220" y="2929436"/>
                  <a:pt x="10256346" y="2935854"/>
                  <a:pt x="10256272" y="2944337"/>
                </a:cubicBezTo>
                <a:lnTo>
                  <a:pt x="10276363" y="2944337"/>
                </a:lnTo>
                <a:cubicBezTo>
                  <a:pt x="10276363" y="2935035"/>
                  <a:pt x="10273964" y="2927259"/>
                  <a:pt x="10269164" y="2921009"/>
                </a:cubicBezTo>
                <a:cubicBezTo>
                  <a:pt x="10264364" y="2914758"/>
                  <a:pt x="10257946" y="2910070"/>
                  <a:pt x="10249909" y="2906944"/>
                </a:cubicBezTo>
                <a:cubicBezTo>
                  <a:pt x="10241872" y="2903819"/>
                  <a:pt x="10233017" y="2902256"/>
                  <a:pt x="10223343" y="2902256"/>
                </a:cubicBezTo>
                <a:close/>
                <a:moveTo>
                  <a:pt x="8870793" y="2902256"/>
                </a:moveTo>
                <a:cubicBezTo>
                  <a:pt x="8860450" y="2902256"/>
                  <a:pt x="8851520" y="2903781"/>
                  <a:pt x="8844004" y="2906832"/>
                </a:cubicBezTo>
                <a:cubicBezTo>
                  <a:pt x="8836488" y="2909883"/>
                  <a:pt x="8830722" y="2914330"/>
                  <a:pt x="8826703" y="2920171"/>
                </a:cubicBezTo>
                <a:cubicBezTo>
                  <a:pt x="8822685" y="2926013"/>
                  <a:pt x="8820676" y="2933212"/>
                  <a:pt x="8820676" y="2941770"/>
                </a:cubicBezTo>
                <a:cubicBezTo>
                  <a:pt x="8820676" y="2949881"/>
                  <a:pt x="8822443" y="2956578"/>
                  <a:pt x="8825978" y="2961862"/>
                </a:cubicBezTo>
                <a:cubicBezTo>
                  <a:pt x="8829512" y="2967145"/>
                  <a:pt x="8834926" y="2971554"/>
                  <a:pt x="8842218" y="2975089"/>
                </a:cubicBezTo>
                <a:cubicBezTo>
                  <a:pt x="8849511" y="2978624"/>
                  <a:pt x="8858813" y="2981879"/>
                  <a:pt x="8870124" y="2984856"/>
                </a:cubicBezTo>
                <a:cubicBezTo>
                  <a:pt x="8879723" y="2987311"/>
                  <a:pt x="8887369" y="2989785"/>
                  <a:pt x="8893062" y="2992278"/>
                </a:cubicBezTo>
                <a:cubicBezTo>
                  <a:pt x="8898754" y="2994771"/>
                  <a:pt x="8902828" y="2997692"/>
                  <a:pt x="8905284" y="3001041"/>
                </a:cubicBezTo>
                <a:cubicBezTo>
                  <a:pt x="8907740" y="3004389"/>
                  <a:pt x="8908968" y="3008668"/>
                  <a:pt x="8908968" y="3013877"/>
                </a:cubicBezTo>
                <a:cubicBezTo>
                  <a:pt x="8908968" y="3019905"/>
                  <a:pt x="8907405" y="3024835"/>
                  <a:pt x="8904280" y="3028667"/>
                </a:cubicBezTo>
                <a:cubicBezTo>
                  <a:pt x="8901154" y="3032499"/>
                  <a:pt x="8896968" y="3035364"/>
                  <a:pt x="8891722" y="3037262"/>
                </a:cubicBezTo>
                <a:cubicBezTo>
                  <a:pt x="8886476" y="3039159"/>
                  <a:pt x="8880690" y="3040108"/>
                  <a:pt x="8874365" y="3040108"/>
                </a:cubicBezTo>
                <a:cubicBezTo>
                  <a:pt x="8867519" y="3040108"/>
                  <a:pt x="8861231" y="3039178"/>
                  <a:pt x="8855501" y="3037317"/>
                </a:cubicBezTo>
                <a:cubicBezTo>
                  <a:pt x="8849772" y="3035457"/>
                  <a:pt x="8845176" y="3032258"/>
                  <a:pt x="8841716" y="3027718"/>
                </a:cubicBezTo>
                <a:cubicBezTo>
                  <a:pt x="8838256" y="3023179"/>
                  <a:pt x="8836526" y="3016928"/>
                  <a:pt x="8836526" y="3008966"/>
                </a:cubicBezTo>
                <a:lnTo>
                  <a:pt x="8816322" y="3008966"/>
                </a:lnTo>
                <a:cubicBezTo>
                  <a:pt x="8816322" y="3020128"/>
                  <a:pt x="8818871" y="3029206"/>
                  <a:pt x="8823968" y="3036202"/>
                </a:cubicBezTo>
                <a:cubicBezTo>
                  <a:pt x="8829066" y="3043196"/>
                  <a:pt x="8835930" y="3048331"/>
                  <a:pt x="8844562" y="3051605"/>
                </a:cubicBezTo>
                <a:cubicBezTo>
                  <a:pt x="8853194" y="3054879"/>
                  <a:pt x="8862868" y="3056516"/>
                  <a:pt x="8873584" y="3056516"/>
                </a:cubicBezTo>
                <a:cubicBezTo>
                  <a:pt x="8884076" y="3056516"/>
                  <a:pt x="8893490" y="3054917"/>
                  <a:pt x="8901824" y="3051717"/>
                </a:cubicBezTo>
                <a:cubicBezTo>
                  <a:pt x="8910158" y="3048517"/>
                  <a:pt x="8916744" y="3043736"/>
                  <a:pt x="8921581" y="3037373"/>
                </a:cubicBezTo>
                <a:cubicBezTo>
                  <a:pt x="8926418" y="3031011"/>
                  <a:pt x="8928836" y="3022993"/>
                  <a:pt x="8928836" y="3013319"/>
                </a:cubicBezTo>
                <a:cubicBezTo>
                  <a:pt x="8928836" y="3004240"/>
                  <a:pt x="8927125" y="2996911"/>
                  <a:pt x="8923702" y="2991330"/>
                </a:cubicBezTo>
                <a:cubicBezTo>
                  <a:pt x="8920279" y="2985749"/>
                  <a:pt x="8914940" y="2981172"/>
                  <a:pt x="8907684" y="2977600"/>
                </a:cubicBezTo>
                <a:cubicBezTo>
                  <a:pt x="8900429" y="2974028"/>
                  <a:pt x="8890997" y="2970680"/>
                  <a:pt x="8879388" y="2967555"/>
                </a:cubicBezTo>
                <a:cubicBezTo>
                  <a:pt x="8869342" y="2964950"/>
                  <a:pt x="8861510" y="2962457"/>
                  <a:pt x="8855892" y="2960076"/>
                </a:cubicBezTo>
                <a:cubicBezTo>
                  <a:pt x="8850274" y="2957694"/>
                  <a:pt x="8846311" y="2955034"/>
                  <a:pt x="8844004" y="2952095"/>
                </a:cubicBezTo>
                <a:cubicBezTo>
                  <a:pt x="8841698" y="2949155"/>
                  <a:pt x="8840544" y="2945491"/>
                  <a:pt x="8840544" y="2941100"/>
                </a:cubicBezTo>
                <a:cubicBezTo>
                  <a:pt x="8840544" y="2933733"/>
                  <a:pt x="8843204" y="2928133"/>
                  <a:pt x="8848525" y="2924301"/>
                </a:cubicBezTo>
                <a:cubicBezTo>
                  <a:pt x="8853846" y="2920469"/>
                  <a:pt x="8861306" y="2918553"/>
                  <a:pt x="8870905" y="2918553"/>
                </a:cubicBezTo>
                <a:cubicBezTo>
                  <a:pt x="8880207" y="2918553"/>
                  <a:pt x="8888020" y="2920729"/>
                  <a:pt x="8894346" y="2925082"/>
                </a:cubicBezTo>
                <a:cubicBezTo>
                  <a:pt x="8900670" y="2929436"/>
                  <a:pt x="8903796" y="2935854"/>
                  <a:pt x="8903722" y="2944337"/>
                </a:cubicBezTo>
                <a:lnTo>
                  <a:pt x="8923813" y="2944337"/>
                </a:lnTo>
                <a:cubicBezTo>
                  <a:pt x="8923813" y="2935035"/>
                  <a:pt x="8921414" y="2927259"/>
                  <a:pt x="8916614" y="2921009"/>
                </a:cubicBezTo>
                <a:cubicBezTo>
                  <a:pt x="8911814" y="2914758"/>
                  <a:pt x="8905396" y="2910070"/>
                  <a:pt x="8897359" y="2906944"/>
                </a:cubicBezTo>
                <a:cubicBezTo>
                  <a:pt x="8889322" y="2903819"/>
                  <a:pt x="8880467" y="2902256"/>
                  <a:pt x="8870793" y="2902256"/>
                </a:cubicBezTo>
                <a:close/>
                <a:moveTo>
                  <a:pt x="8263463" y="2902256"/>
                </a:moveTo>
                <a:cubicBezTo>
                  <a:pt x="8248282" y="2902256"/>
                  <a:pt x="8235223" y="2905437"/>
                  <a:pt x="8224284" y="2911800"/>
                </a:cubicBezTo>
                <a:cubicBezTo>
                  <a:pt x="8213345" y="2918162"/>
                  <a:pt x="8204936" y="2927129"/>
                  <a:pt x="8199058" y="2938700"/>
                </a:cubicBezTo>
                <a:cubicBezTo>
                  <a:pt x="8193179" y="2950272"/>
                  <a:pt x="8190240" y="2963871"/>
                  <a:pt x="8190240" y="2979498"/>
                </a:cubicBezTo>
                <a:cubicBezTo>
                  <a:pt x="8190240" y="2995125"/>
                  <a:pt x="8193179" y="3008687"/>
                  <a:pt x="8199058" y="3020184"/>
                </a:cubicBezTo>
                <a:cubicBezTo>
                  <a:pt x="8204936" y="3031681"/>
                  <a:pt x="8213345" y="3040610"/>
                  <a:pt x="8224284" y="3046973"/>
                </a:cubicBezTo>
                <a:cubicBezTo>
                  <a:pt x="8235223" y="3053335"/>
                  <a:pt x="8248282" y="3056516"/>
                  <a:pt x="8263463" y="3056516"/>
                </a:cubicBezTo>
                <a:cubicBezTo>
                  <a:pt x="8276709" y="3056516"/>
                  <a:pt x="8288168" y="3054340"/>
                  <a:pt x="8297842" y="3049987"/>
                </a:cubicBezTo>
                <a:cubicBezTo>
                  <a:pt x="8307516" y="3045633"/>
                  <a:pt x="8315144" y="3039234"/>
                  <a:pt x="8320725" y="3030788"/>
                </a:cubicBezTo>
                <a:cubicBezTo>
                  <a:pt x="8326306" y="3022342"/>
                  <a:pt x="8329543" y="3011980"/>
                  <a:pt x="8330436" y="2999701"/>
                </a:cubicBezTo>
                <a:lnTo>
                  <a:pt x="8298289" y="2999701"/>
                </a:lnTo>
                <a:cubicBezTo>
                  <a:pt x="8297396" y="3009524"/>
                  <a:pt x="8293954" y="3017095"/>
                  <a:pt x="8287964" y="3022416"/>
                </a:cubicBezTo>
                <a:cubicBezTo>
                  <a:pt x="8281974" y="3027737"/>
                  <a:pt x="8273806" y="3030397"/>
                  <a:pt x="8263463" y="3030397"/>
                </a:cubicBezTo>
                <a:cubicBezTo>
                  <a:pt x="8253640" y="3030397"/>
                  <a:pt x="8245734" y="3028053"/>
                  <a:pt x="8239744" y="3023365"/>
                </a:cubicBezTo>
                <a:cubicBezTo>
                  <a:pt x="8233753" y="3018677"/>
                  <a:pt x="8229400" y="3012463"/>
                  <a:pt x="8226684" y="3004724"/>
                </a:cubicBezTo>
                <a:cubicBezTo>
                  <a:pt x="8223968" y="2996985"/>
                  <a:pt x="8222610" y="2988577"/>
                  <a:pt x="8222610" y="2979498"/>
                </a:cubicBezTo>
                <a:cubicBezTo>
                  <a:pt x="8222610" y="2970345"/>
                  <a:pt x="8223968" y="2961918"/>
                  <a:pt x="8226684" y="2954216"/>
                </a:cubicBezTo>
                <a:cubicBezTo>
                  <a:pt x="8229400" y="2946514"/>
                  <a:pt x="8233753" y="2940282"/>
                  <a:pt x="8239744" y="2935519"/>
                </a:cubicBezTo>
                <a:cubicBezTo>
                  <a:pt x="8245734" y="2930757"/>
                  <a:pt x="8253640" y="2928375"/>
                  <a:pt x="8263463" y="2928375"/>
                </a:cubicBezTo>
                <a:cubicBezTo>
                  <a:pt x="8269565" y="2928375"/>
                  <a:pt x="8275072" y="2929380"/>
                  <a:pt x="8279983" y="2931389"/>
                </a:cubicBezTo>
                <a:cubicBezTo>
                  <a:pt x="8284894" y="2933398"/>
                  <a:pt x="8288931" y="2936412"/>
                  <a:pt x="8292094" y="2940430"/>
                </a:cubicBezTo>
                <a:cubicBezTo>
                  <a:pt x="8295256" y="2944449"/>
                  <a:pt x="8297247" y="2949509"/>
                  <a:pt x="8298066" y="2955611"/>
                </a:cubicBezTo>
                <a:lnTo>
                  <a:pt x="8330212" y="2955611"/>
                </a:lnTo>
                <a:cubicBezTo>
                  <a:pt x="8329617" y="2944002"/>
                  <a:pt x="8326231" y="2934236"/>
                  <a:pt x="8320055" y="2926311"/>
                </a:cubicBezTo>
                <a:cubicBezTo>
                  <a:pt x="8313878" y="2918385"/>
                  <a:pt x="8305842" y="2912395"/>
                  <a:pt x="8295945" y="2908339"/>
                </a:cubicBezTo>
                <a:cubicBezTo>
                  <a:pt x="8286048" y="2904284"/>
                  <a:pt x="8275220" y="2902256"/>
                  <a:pt x="8263463" y="2902256"/>
                </a:cubicBezTo>
                <a:close/>
                <a:moveTo>
                  <a:pt x="1189871" y="2437232"/>
                </a:moveTo>
                <a:lnTo>
                  <a:pt x="1276959" y="2705462"/>
                </a:lnTo>
                <a:lnTo>
                  <a:pt x="1102783" y="2705462"/>
                </a:lnTo>
                <a:close/>
                <a:moveTo>
                  <a:pt x="3840560" y="2298887"/>
                </a:moveTo>
                <a:lnTo>
                  <a:pt x="3840560" y="2968716"/>
                </a:lnTo>
                <a:lnTo>
                  <a:pt x="3971440" y="2968716"/>
                </a:lnTo>
                <a:lnTo>
                  <a:pt x="3971440" y="2514367"/>
                </a:lnTo>
                <a:lnTo>
                  <a:pt x="4279980" y="2968716"/>
                </a:lnTo>
                <a:lnTo>
                  <a:pt x="4417329" y="2968716"/>
                </a:lnTo>
                <a:lnTo>
                  <a:pt x="4417329" y="2298887"/>
                </a:lnTo>
                <a:lnTo>
                  <a:pt x="4285454" y="2298887"/>
                </a:lnTo>
                <a:lnTo>
                  <a:pt x="4285454" y="2750250"/>
                </a:lnTo>
                <a:lnTo>
                  <a:pt x="3977412" y="2298887"/>
                </a:lnTo>
                <a:close/>
                <a:moveTo>
                  <a:pt x="3259535" y="2298887"/>
                </a:moveTo>
                <a:lnTo>
                  <a:pt x="3259535" y="2968716"/>
                </a:lnTo>
                <a:lnTo>
                  <a:pt x="3708907" y="2968716"/>
                </a:lnTo>
                <a:lnTo>
                  <a:pt x="3708907" y="2852765"/>
                </a:lnTo>
                <a:lnTo>
                  <a:pt x="3399373" y="2852765"/>
                </a:lnTo>
                <a:lnTo>
                  <a:pt x="3399373" y="2682570"/>
                </a:lnTo>
                <a:lnTo>
                  <a:pt x="3680044" y="2682570"/>
                </a:lnTo>
                <a:lnTo>
                  <a:pt x="3680044" y="2570601"/>
                </a:lnTo>
                <a:lnTo>
                  <a:pt x="3399373" y="2570601"/>
                </a:lnTo>
                <a:lnTo>
                  <a:pt x="3399373" y="2414838"/>
                </a:lnTo>
                <a:lnTo>
                  <a:pt x="3708907" y="2414838"/>
                </a:lnTo>
                <a:lnTo>
                  <a:pt x="3708907" y="2298887"/>
                </a:lnTo>
                <a:close/>
                <a:moveTo>
                  <a:pt x="2421335" y="2298887"/>
                </a:moveTo>
                <a:lnTo>
                  <a:pt x="2421335" y="2968716"/>
                </a:lnTo>
                <a:lnTo>
                  <a:pt x="2555201" y="2968716"/>
                </a:lnTo>
                <a:lnTo>
                  <a:pt x="2555201" y="2480877"/>
                </a:lnTo>
                <a:lnTo>
                  <a:pt x="2716438" y="2754729"/>
                </a:lnTo>
                <a:lnTo>
                  <a:pt x="2802530" y="2754729"/>
                </a:lnTo>
                <a:lnTo>
                  <a:pt x="2960283" y="2480095"/>
                </a:lnTo>
                <a:lnTo>
                  <a:pt x="2960283" y="2968716"/>
                </a:lnTo>
                <a:lnTo>
                  <a:pt x="3098131" y="2968716"/>
                </a:lnTo>
                <a:lnTo>
                  <a:pt x="3098131" y="2298887"/>
                </a:lnTo>
                <a:lnTo>
                  <a:pt x="2943363" y="2298887"/>
                </a:lnTo>
                <a:lnTo>
                  <a:pt x="2764012" y="2608440"/>
                </a:lnTo>
                <a:lnTo>
                  <a:pt x="2582074" y="2298887"/>
                </a:lnTo>
                <a:close/>
                <a:moveTo>
                  <a:pt x="1583135" y="2298887"/>
                </a:moveTo>
                <a:lnTo>
                  <a:pt x="1583135" y="2968716"/>
                </a:lnTo>
                <a:lnTo>
                  <a:pt x="1717001" y="2968716"/>
                </a:lnTo>
                <a:lnTo>
                  <a:pt x="1717001" y="2480877"/>
                </a:lnTo>
                <a:lnTo>
                  <a:pt x="1878238" y="2754729"/>
                </a:lnTo>
                <a:lnTo>
                  <a:pt x="1964330" y="2754729"/>
                </a:lnTo>
                <a:lnTo>
                  <a:pt x="2122083" y="2480095"/>
                </a:lnTo>
                <a:lnTo>
                  <a:pt x="2122083" y="2968716"/>
                </a:lnTo>
                <a:lnTo>
                  <a:pt x="2259931" y="2968716"/>
                </a:lnTo>
                <a:lnTo>
                  <a:pt x="2259931" y="2298887"/>
                </a:lnTo>
                <a:lnTo>
                  <a:pt x="2105163" y="2298887"/>
                </a:lnTo>
                <a:lnTo>
                  <a:pt x="1925812" y="2608440"/>
                </a:lnTo>
                <a:lnTo>
                  <a:pt x="1743874" y="2298887"/>
                </a:lnTo>
                <a:close/>
                <a:moveTo>
                  <a:pt x="1116717" y="2298887"/>
                </a:moveTo>
                <a:lnTo>
                  <a:pt x="875857" y="2968716"/>
                </a:lnTo>
                <a:lnTo>
                  <a:pt x="1020174" y="2968716"/>
                </a:lnTo>
                <a:lnTo>
                  <a:pt x="1069441" y="2821413"/>
                </a:lnTo>
                <a:lnTo>
                  <a:pt x="1311296" y="2821413"/>
                </a:lnTo>
                <a:lnTo>
                  <a:pt x="1359070" y="2968716"/>
                </a:lnTo>
                <a:lnTo>
                  <a:pt x="1504879" y="2968716"/>
                </a:lnTo>
                <a:lnTo>
                  <a:pt x="1263522" y="2298887"/>
                </a:lnTo>
                <a:close/>
                <a:moveTo>
                  <a:pt x="416597" y="2298887"/>
                </a:moveTo>
                <a:lnTo>
                  <a:pt x="416597" y="2415335"/>
                </a:lnTo>
                <a:lnTo>
                  <a:pt x="595749" y="2415335"/>
                </a:lnTo>
                <a:lnTo>
                  <a:pt x="595749" y="2968716"/>
                </a:lnTo>
                <a:lnTo>
                  <a:pt x="735587" y="2968716"/>
                </a:lnTo>
                <a:lnTo>
                  <a:pt x="735587" y="2415335"/>
                </a:lnTo>
                <a:lnTo>
                  <a:pt x="913743" y="2415335"/>
                </a:lnTo>
                <a:lnTo>
                  <a:pt x="913743" y="2298887"/>
                </a:lnTo>
                <a:close/>
                <a:moveTo>
                  <a:pt x="0" y="0"/>
                </a:moveTo>
                <a:lnTo>
                  <a:pt x="12192000" y="0"/>
                </a:lnTo>
                <a:lnTo>
                  <a:pt x="12192000" y="8155781"/>
                </a:lnTo>
                <a:lnTo>
                  <a:pt x="0" y="815578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rgbClr val="1F3C85"/>
              </a:solidFill>
            </a:endParaRPr>
          </a:p>
        </p:txBody>
      </p:sp>
    </p:spTree>
    <p:extLst>
      <p:ext uri="{BB962C8B-B14F-4D97-AF65-F5344CB8AC3E}">
        <p14:creationId xmlns:p14="http://schemas.microsoft.com/office/powerpoint/2010/main" val="1998932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B9738-48F2-8AAB-053D-2455453FBF89}"/>
            </a:ext>
          </a:extLst>
        </p:cNvPr>
        <p:cNvGrpSpPr/>
        <p:nvPr/>
      </p:nvGrpSpPr>
      <p:grpSpPr>
        <a:xfrm>
          <a:off x="0" y="0"/>
          <a:ext cx="0" cy="0"/>
          <a:chOff x="0" y="0"/>
          <a:chExt cx="0" cy="0"/>
        </a:xfrm>
      </p:grpSpPr>
      <p:pic>
        <p:nvPicPr>
          <p:cNvPr id="17" name="Picture 16" descr="A close-up of a medical chart&#10;&#10;AI-generated content may be incorrect.">
            <a:extLst>
              <a:ext uri="{FF2B5EF4-FFF2-40B4-BE49-F238E27FC236}">
                <a16:creationId xmlns:a16="http://schemas.microsoft.com/office/drawing/2014/main" id="{DCC211B1-14F1-AA37-7EE6-80821D69E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8" name="Rectangle 17">
            <a:extLst>
              <a:ext uri="{FF2B5EF4-FFF2-40B4-BE49-F238E27FC236}">
                <a16:creationId xmlns:a16="http://schemas.microsoft.com/office/drawing/2014/main" id="{2611C32F-194F-96A0-D6AA-4235E7779660}"/>
              </a:ext>
            </a:extLst>
          </p:cNvPr>
          <p:cNvSpPr/>
          <p:nvPr/>
        </p:nvSpPr>
        <p:spPr>
          <a:xfrm>
            <a:off x="49374" y="-308629"/>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145C68C-F987-F9A7-6763-C455D644E1BE}"/>
              </a:ext>
            </a:extLst>
          </p:cNvPr>
          <p:cNvSpPr txBox="1"/>
          <p:nvPr/>
        </p:nvSpPr>
        <p:spPr>
          <a:xfrm rot="16200000">
            <a:off x="-1912304" y="616024"/>
            <a:ext cx="8786191" cy="1200329"/>
          </a:xfrm>
          <a:prstGeom prst="rect">
            <a:avLst/>
          </a:prstGeom>
          <a:noFill/>
        </p:spPr>
        <p:txBody>
          <a:bodyPr wrap="square" rtlCol="0">
            <a:spAutoFit/>
          </a:bodyPr>
          <a:lstStyle/>
          <a:p>
            <a:r>
              <a:rPr lang="en-US" sz="7200" b="1" dirty="0">
                <a:solidFill>
                  <a:schemeClr val="bg1"/>
                </a:solidFill>
              </a:rPr>
              <a:t>Contents :</a:t>
            </a:r>
          </a:p>
        </p:txBody>
      </p:sp>
      <p:sp>
        <p:nvSpPr>
          <p:cNvPr id="6" name="TextBox 5">
            <a:extLst>
              <a:ext uri="{FF2B5EF4-FFF2-40B4-BE49-F238E27FC236}">
                <a16:creationId xmlns:a16="http://schemas.microsoft.com/office/drawing/2014/main" id="{CEB7D9C1-109A-6C75-1D8D-DB091D3E8F90}"/>
              </a:ext>
            </a:extLst>
          </p:cNvPr>
          <p:cNvSpPr txBox="1"/>
          <p:nvPr/>
        </p:nvSpPr>
        <p:spPr>
          <a:xfrm>
            <a:off x="8700800" y="2964203"/>
            <a:ext cx="5985164" cy="307777"/>
          </a:xfrm>
          <a:prstGeom prst="rect">
            <a:avLst/>
          </a:prstGeom>
          <a:noFill/>
        </p:spPr>
        <p:txBody>
          <a:bodyPr wrap="square" rtlCol="0">
            <a:spAutoFit/>
          </a:bodyPr>
          <a:lstStyle/>
          <a:p>
            <a:r>
              <a:rPr lang="en-US" sz="1400" dirty="0">
                <a:solidFill>
                  <a:schemeClr val="bg1">
                    <a:alpha val="50000"/>
                  </a:schemeClr>
                </a:solidFill>
              </a:rPr>
              <a:t>BRAND IDENTITY</a:t>
            </a:r>
          </a:p>
        </p:txBody>
      </p:sp>
      <p:sp>
        <p:nvSpPr>
          <p:cNvPr id="7" name="TextBox 6">
            <a:extLst>
              <a:ext uri="{FF2B5EF4-FFF2-40B4-BE49-F238E27FC236}">
                <a16:creationId xmlns:a16="http://schemas.microsoft.com/office/drawing/2014/main" id="{35C4A94D-06BD-0F0D-F8D7-F919BDF34EC0}"/>
              </a:ext>
            </a:extLst>
          </p:cNvPr>
          <p:cNvSpPr txBox="1"/>
          <p:nvPr/>
        </p:nvSpPr>
        <p:spPr>
          <a:xfrm>
            <a:off x="3277163" y="2342713"/>
            <a:ext cx="5985164" cy="307777"/>
          </a:xfrm>
          <a:prstGeom prst="rect">
            <a:avLst/>
          </a:prstGeom>
          <a:noFill/>
        </p:spPr>
        <p:txBody>
          <a:bodyPr wrap="square" rtlCol="0">
            <a:spAutoFit/>
          </a:bodyPr>
          <a:lstStyle/>
          <a:p>
            <a:r>
              <a:rPr lang="en-US" sz="1400" dirty="0">
                <a:solidFill>
                  <a:schemeClr val="bg1">
                    <a:alpha val="50000"/>
                  </a:schemeClr>
                </a:solidFill>
              </a:rPr>
              <a:t>PROBLEM</a:t>
            </a:r>
          </a:p>
        </p:txBody>
      </p:sp>
      <p:sp>
        <p:nvSpPr>
          <p:cNvPr id="9" name="TextBox 8">
            <a:extLst>
              <a:ext uri="{FF2B5EF4-FFF2-40B4-BE49-F238E27FC236}">
                <a16:creationId xmlns:a16="http://schemas.microsoft.com/office/drawing/2014/main" id="{A285B34A-6EDA-8BBC-F049-A9381B2D9214}"/>
              </a:ext>
            </a:extLst>
          </p:cNvPr>
          <p:cNvSpPr txBox="1"/>
          <p:nvPr/>
        </p:nvSpPr>
        <p:spPr>
          <a:xfrm>
            <a:off x="3277163" y="2939965"/>
            <a:ext cx="5985164" cy="307777"/>
          </a:xfrm>
          <a:prstGeom prst="rect">
            <a:avLst/>
          </a:prstGeom>
          <a:noFill/>
        </p:spPr>
        <p:txBody>
          <a:bodyPr wrap="square" rtlCol="0">
            <a:spAutoFit/>
          </a:bodyPr>
          <a:lstStyle/>
          <a:p>
            <a:r>
              <a:rPr lang="en-US" sz="1400" dirty="0">
                <a:solidFill>
                  <a:schemeClr val="bg1">
                    <a:alpha val="50000"/>
                  </a:schemeClr>
                </a:solidFill>
              </a:rPr>
              <a:t>SOLUTION</a:t>
            </a:r>
          </a:p>
        </p:txBody>
      </p:sp>
      <p:sp>
        <p:nvSpPr>
          <p:cNvPr id="10" name="TextBox 9">
            <a:extLst>
              <a:ext uri="{FF2B5EF4-FFF2-40B4-BE49-F238E27FC236}">
                <a16:creationId xmlns:a16="http://schemas.microsoft.com/office/drawing/2014/main" id="{4367DCEC-88B9-362D-05A2-6D2AC67662E2}"/>
              </a:ext>
            </a:extLst>
          </p:cNvPr>
          <p:cNvSpPr txBox="1"/>
          <p:nvPr/>
        </p:nvSpPr>
        <p:spPr>
          <a:xfrm>
            <a:off x="3277163" y="3537217"/>
            <a:ext cx="5985164" cy="307777"/>
          </a:xfrm>
          <a:prstGeom prst="rect">
            <a:avLst/>
          </a:prstGeom>
          <a:noFill/>
        </p:spPr>
        <p:txBody>
          <a:bodyPr wrap="square" rtlCol="0">
            <a:spAutoFit/>
          </a:bodyPr>
          <a:lstStyle/>
          <a:p>
            <a:r>
              <a:rPr lang="en-US" sz="1400" dirty="0">
                <a:solidFill>
                  <a:schemeClr val="bg1">
                    <a:alpha val="50000"/>
                  </a:schemeClr>
                </a:solidFill>
              </a:rPr>
              <a:t>TARGET PERSONAS</a:t>
            </a:r>
          </a:p>
        </p:txBody>
      </p:sp>
      <p:sp>
        <p:nvSpPr>
          <p:cNvPr id="11" name="TextBox 10">
            <a:extLst>
              <a:ext uri="{FF2B5EF4-FFF2-40B4-BE49-F238E27FC236}">
                <a16:creationId xmlns:a16="http://schemas.microsoft.com/office/drawing/2014/main" id="{D631EE68-0283-ED53-740C-86845DA09EB9}"/>
              </a:ext>
            </a:extLst>
          </p:cNvPr>
          <p:cNvSpPr txBox="1"/>
          <p:nvPr/>
        </p:nvSpPr>
        <p:spPr>
          <a:xfrm>
            <a:off x="3277163" y="4134469"/>
            <a:ext cx="5985164" cy="307777"/>
          </a:xfrm>
          <a:prstGeom prst="rect">
            <a:avLst/>
          </a:prstGeom>
          <a:noFill/>
        </p:spPr>
        <p:txBody>
          <a:bodyPr wrap="square" rtlCol="0">
            <a:spAutoFit/>
          </a:bodyPr>
          <a:lstStyle/>
          <a:p>
            <a:r>
              <a:rPr lang="en-US" sz="1400" dirty="0">
                <a:solidFill>
                  <a:srgbClr val="86B5D8"/>
                </a:solidFill>
              </a:rPr>
              <a:t>DEVICE FUNCTIONS</a:t>
            </a:r>
          </a:p>
        </p:txBody>
      </p:sp>
      <p:sp>
        <p:nvSpPr>
          <p:cNvPr id="12" name="TextBox 11">
            <a:extLst>
              <a:ext uri="{FF2B5EF4-FFF2-40B4-BE49-F238E27FC236}">
                <a16:creationId xmlns:a16="http://schemas.microsoft.com/office/drawing/2014/main" id="{20EFEACB-2369-6790-DDB9-E08D23E3AA28}"/>
              </a:ext>
            </a:extLst>
          </p:cNvPr>
          <p:cNvSpPr txBox="1"/>
          <p:nvPr/>
        </p:nvSpPr>
        <p:spPr>
          <a:xfrm>
            <a:off x="8686124" y="1812457"/>
            <a:ext cx="5985164" cy="307777"/>
          </a:xfrm>
          <a:prstGeom prst="rect">
            <a:avLst/>
          </a:prstGeom>
          <a:noFill/>
        </p:spPr>
        <p:txBody>
          <a:bodyPr wrap="square" rtlCol="0">
            <a:spAutoFit/>
          </a:bodyPr>
          <a:lstStyle/>
          <a:p>
            <a:r>
              <a:rPr lang="en-US" sz="1400" dirty="0">
                <a:solidFill>
                  <a:schemeClr val="bg1">
                    <a:alpha val="50000"/>
                  </a:schemeClr>
                </a:solidFill>
              </a:rPr>
              <a:t>TIMELINE</a:t>
            </a:r>
          </a:p>
        </p:txBody>
      </p:sp>
      <p:sp>
        <p:nvSpPr>
          <p:cNvPr id="13" name="TextBox 12">
            <a:extLst>
              <a:ext uri="{FF2B5EF4-FFF2-40B4-BE49-F238E27FC236}">
                <a16:creationId xmlns:a16="http://schemas.microsoft.com/office/drawing/2014/main" id="{80FEE1E8-926F-FD3E-DE11-D8B86AB2C07B}"/>
              </a:ext>
            </a:extLst>
          </p:cNvPr>
          <p:cNvSpPr txBox="1"/>
          <p:nvPr/>
        </p:nvSpPr>
        <p:spPr>
          <a:xfrm>
            <a:off x="8686124" y="2386650"/>
            <a:ext cx="5985164" cy="523220"/>
          </a:xfrm>
          <a:prstGeom prst="rect">
            <a:avLst/>
          </a:prstGeom>
          <a:noFill/>
        </p:spPr>
        <p:txBody>
          <a:bodyPr wrap="square" rtlCol="0">
            <a:spAutoFit/>
          </a:bodyPr>
          <a:lstStyle/>
          <a:p>
            <a:r>
              <a:rPr lang="en-US" sz="2800" b="1" dirty="0">
                <a:solidFill>
                  <a:srgbClr val="39C5A8"/>
                </a:solidFill>
              </a:rPr>
              <a:t>HOW TO USE</a:t>
            </a:r>
          </a:p>
        </p:txBody>
      </p:sp>
      <p:sp>
        <p:nvSpPr>
          <p:cNvPr id="14" name="TextBox 13">
            <a:extLst>
              <a:ext uri="{FF2B5EF4-FFF2-40B4-BE49-F238E27FC236}">
                <a16:creationId xmlns:a16="http://schemas.microsoft.com/office/drawing/2014/main" id="{2FF72FAB-C4D5-AAAB-8C35-CA01DE9BE6F3}"/>
              </a:ext>
            </a:extLst>
          </p:cNvPr>
          <p:cNvSpPr txBox="1"/>
          <p:nvPr/>
        </p:nvSpPr>
        <p:spPr>
          <a:xfrm>
            <a:off x="3277163" y="1745461"/>
            <a:ext cx="5985164" cy="307777"/>
          </a:xfrm>
          <a:prstGeom prst="rect">
            <a:avLst/>
          </a:prstGeom>
          <a:noFill/>
        </p:spPr>
        <p:txBody>
          <a:bodyPr wrap="square" rtlCol="0">
            <a:spAutoFit/>
          </a:bodyPr>
          <a:lstStyle/>
          <a:p>
            <a:r>
              <a:rPr lang="en-US" sz="1400" dirty="0">
                <a:solidFill>
                  <a:schemeClr val="bg1">
                    <a:alpha val="50000"/>
                  </a:schemeClr>
                </a:solidFill>
              </a:rPr>
              <a:t>GET TO KNOW US</a:t>
            </a:r>
          </a:p>
        </p:txBody>
      </p:sp>
      <p:sp>
        <p:nvSpPr>
          <p:cNvPr id="15" name="TextBox 14">
            <a:extLst>
              <a:ext uri="{FF2B5EF4-FFF2-40B4-BE49-F238E27FC236}">
                <a16:creationId xmlns:a16="http://schemas.microsoft.com/office/drawing/2014/main" id="{5732EAA3-8A01-5D1D-7519-F46E51D929D2}"/>
              </a:ext>
            </a:extLst>
          </p:cNvPr>
          <p:cNvSpPr txBox="1"/>
          <p:nvPr/>
        </p:nvSpPr>
        <p:spPr>
          <a:xfrm>
            <a:off x="8686124" y="3515249"/>
            <a:ext cx="5985164" cy="307777"/>
          </a:xfrm>
          <a:prstGeom prst="rect">
            <a:avLst/>
          </a:prstGeom>
          <a:noFill/>
        </p:spPr>
        <p:txBody>
          <a:bodyPr wrap="square" rtlCol="0">
            <a:spAutoFit/>
          </a:bodyPr>
          <a:lstStyle/>
          <a:p>
            <a:r>
              <a:rPr lang="en-US" sz="1400" dirty="0">
                <a:solidFill>
                  <a:schemeClr val="bg1">
                    <a:alpha val="50000"/>
                  </a:schemeClr>
                </a:solidFill>
              </a:rPr>
              <a:t>MARKETING</a:t>
            </a:r>
          </a:p>
        </p:txBody>
      </p:sp>
      <p:sp>
        <p:nvSpPr>
          <p:cNvPr id="16" name="TextBox 15">
            <a:extLst>
              <a:ext uri="{FF2B5EF4-FFF2-40B4-BE49-F238E27FC236}">
                <a16:creationId xmlns:a16="http://schemas.microsoft.com/office/drawing/2014/main" id="{F0984500-8EBC-BCED-9251-A1B5E1B5847E}"/>
              </a:ext>
            </a:extLst>
          </p:cNvPr>
          <p:cNvSpPr txBox="1"/>
          <p:nvPr/>
        </p:nvSpPr>
        <p:spPr>
          <a:xfrm>
            <a:off x="8686124" y="4090532"/>
            <a:ext cx="5985164" cy="307777"/>
          </a:xfrm>
          <a:prstGeom prst="rect">
            <a:avLst/>
          </a:prstGeom>
          <a:noFill/>
        </p:spPr>
        <p:txBody>
          <a:bodyPr wrap="square" rtlCol="0">
            <a:spAutoFit/>
          </a:bodyPr>
          <a:lstStyle/>
          <a:p>
            <a:r>
              <a:rPr lang="en-US" sz="1400" dirty="0">
                <a:solidFill>
                  <a:schemeClr val="bg1">
                    <a:alpha val="50000"/>
                  </a:schemeClr>
                </a:solidFill>
              </a:rPr>
              <a:t>COMMON Q&amp;A</a:t>
            </a:r>
          </a:p>
        </p:txBody>
      </p:sp>
      <p:sp>
        <p:nvSpPr>
          <p:cNvPr id="3" name="Circle: Hollow 2">
            <a:extLst>
              <a:ext uri="{FF2B5EF4-FFF2-40B4-BE49-F238E27FC236}">
                <a16:creationId xmlns:a16="http://schemas.microsoft.com/office/drawing/2014/main" id="{28B7978A-2E57-B34E-3BA0-DF95F72FC86D}"/>
              </a:ext>
            </a:extLst>
          </p:cNvPr>
          <p:cNvSpPr/>
          <p:nvPr/>
        </p:nvSpPr>
        <p:spPr>
          <a:xfrm>
            <a:off x="-2292722" y="1274377"/>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le: Hollow 4">
            <a:extLst>
              <a:ext uri="{FF2B5EF4-FFF2-40B4-BE49-F238E27FC236}">
                <a16:creationId xmlns:a16="http://schemas.microsoft.com/office/drawing/2014/main" id="{BE1F1D64-11DB-993B-BC21-6D8E0F2D5C09}"/>
              </a:ext>
            </a:extLst>
          </p:cNvPr>
          <p:cNvSpPr/>
          <p:nvPr/>
        </p:nvSpPr>
        <p:spPr>
          <a:xfrm>
            <a:off x="9807621" y="-3234374"/>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217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DE57E-A551-CFFA-7BBA-4D32D4417F9F}"/>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B0CEBF95-F487-7570-AD47-E18A8E2DC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7" name="Rectangle 16">
            <a:extLst>
              <a:ext uri="{FF2B5EF4-FFF2-40B4-BE49-F238E27FC236}">
                <a16:creationId xmlns:a16="http://schemas.microsoft.com/office/drawing/2014/main" id="{BAB789A0-00E2-10E6-AB7E-026B4AABC55C}"/>
              </a:ext>
            </a:extLst>
          </p:cNvPr>
          <p:cNvSpPr/>
          <p:nvPr/>
        </p:nvSpPr>
        <p:spPr>
          <a:xfrm>
            <a:off x="0" y="-215671"/>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D31184D-0978-C221-E861-CE2F0162B50F}"/>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
        <p:nvSpPr>
          <p:cNvPr id="6" name="TextBox 5">
            <a:extLst>
              <a:ext uri="{FF2B5EF4-FFF2-40B4-BE49-F238E27FC236}">
                <a16:creationId xmlns:a16="http://schemas.microsoft.com/office/drawing/2014/main" id="{7046C732-660A-B09D-2B30-31AF3C490320}"/>
              </a:ext>
            </a:extLst>
          </p:cNvPr>
          <p:cNvSpPr txBox="1"/>
          <p:nvPr/>
        </p:nvSpPr>
        <p:spPr>
          <a:xfrm>
            <a:off x="8700800" y="2964203"/>
            <a:ext cx="5985164" cy="523220"/>
          </a:xfrm>
          <a:prstGeom prst="rect">
            <a:avLst/>
          </a:prstGeom>
          <a:noFill/>
        </p:spPr>
        <p:txBody>
          <a:bodyPr wrap="square" rtlCol="0">
            <a:spAutoFit/>
          </a:bodyPr>
          <a:lstStyle/>
          <a:p>
            <a:r>
              <a:rPr lang="en-US" sz="2800" b="1" dirty="0">
                <a:solidFill>
                  <a:srgbClr val="39C5A8"/>
                </a:solidFill>
              </a:rPr>
              <a:t>BRAND IDENTITY</a:t>
            </a:r>
            <a:endParaRPr lang="en-US" b="1" dirty="0">
              <a:solidFill>
                <a:srgbClr val="39C5A8"/>
              </a:solidFill>
            </a:endParaRPr>
          </a:p>
        </p:txBody>
      </p:sp>
      <p:sp>
        <p:nvSpPr>
          <p:cNvPr id="7" name="TextBox 6">
            <a:extLst>
              <a:ext uri="{FF2B5EF4-FFF2-40B4-BE49-F238E27FC236}">
                <a16:creationId xmlns:a16="http://schemas.microsoft.com/office/drawing/2014/main" id="{B3E96DAA-EC3A-5B54-9F6B-0651E4032F19}"/>
              </a:ext>
            </a:extLst>
          </p:cNvPr>
          <p:cNvSpPr txBox="1"/>
          <p:nvPr/>
        </p:nvSpPr>
        <p:spPr>
          <a:xfrm>
            <a:off x="3277163" y="2342713"/>
            <a:ext cx="5985164" cy="307777"/>
          </a:xfrm>
          <a:prstGeom prst="rect">
            <a:avLst/>
          </a:prstGeom>
          <a:noFill/>
        </p:spPr>
        <p:txBody>
          <a:bodyPr wrap="square" rtlCol="0">
            <a:spAutoFit/>
          </a:bodyPr>
          <a:lstStyle/>
          <a:p>
            <a:r>
              <a:rPr lang="en-US" sz="1400" dirty="0">
                <a:solidFill>
                  <a:schemeClr val="bg1">
                    <a:alpha val="50000"/>
                  </a:schemeClr>
                </a:solidFill>
              </a:rPr>
              <a:t>PROBLEM</a:t>
            </a:r>
          </a:p>
        </p:txBody>
      </p:sp>
      <p:sp>
        <p:nvSpPr>
          <p:cNvPr id="9" name="TextBox 8">
            <a:extLst>
              <a:ext uri="{FF2B5EF4-FFF2-40B4-BE49-F238E27FC236}">
                <a16:creationId xmlns:a16="http://schemas.microsoft.com/office/drawing/2014/main" id="{D78AB4B9-E18C-3434-E153-CB409862A893}"/>
              </a:ext>
            </a:extLst>
          </p:cNvPr>
          <p:cNvSpPr txBox="1"/>
          <p:nvPr/>
        </p:nvSpPr>
        <p:spPr>
          <a:xfrm>
            <a:off x="3277163" y="2939965"/>
            <a:ext cx="5985164" cy="307777"/>
          </a:xfrm>
          <a:prstGeom prst="rect">
            <a:avLst/>
          </a:prstGeom>
          <a:noFill/>
        </p:spPr>
        <p:txBody>
          <a:bodyPr wrap="square" rtlCol="0">
            <a:spAutoFit/>
          </a:bodyPr>
          <a:lstStyle/>
          <a:p>
            <a:r>
              <a:rPr lang="en-US" sz="1400" dirty="0">
                <a:solidFill>
                  <a:schemeClr val="bg1">
                    <a:alpha val="50000"/>
                  </a:schemeClr>
                </a:solidFill>
              </a:rPr>
              <a:t>SOLUTION</a:t>
            </a:r>
          </a:p>
        </p:txBody>
      </p:sp>
      <p:sp>
        <p:nvSpPr>
          <p:cNvPr id="10" name="TextBox 9">
            <a:extLst>
              <a:ext uri="{FF2B5EF4-FFF2-40B4-BE49-F238E27FC236}">
                <a16:creationId xmlns:a16="http://schemas.microsoft.com/office/drawing/2014/main" id="{2C6B739B-F6AC-1117-B685-4A1CDC4DD16C}"/>
              </a:ext>
            </a:extLst>
          </p:cNvPr>
          <p:cNvSpPr txBox="1"/>
          <p:nvPr/>
        </p:nvSpPr>
        <p:spPr>
          <a:xfrm>
            <a:off x="3277163" y="3537217"/>
            <a:ext cx="5985164" cy="307777"/>
          </a:xfrm>
          <a:prstGeom prst="rect">
            <a:avLst/>
          </a:prstGeom>
          <a:noFill/>
        </p:spPr>
        <p:txBody>
          <a:bodyPr wrap="square" rtlCol="0">
            <a:spAutoFit/>
          </a:bodyPr>
          <a:lstStyle/>
          <a:p>
            <a:r>
              <a:rPr lang="en-US" sz="1400" dirty="0">
                <a:solidFill>
                  <a:schemeClr val="bg1">
                    <a:alpha val="50000"/>
                  </a:schemeClr>
                </a:solidFill>
              </a:rPr>
              <a:t>TARGET PERSONAS</a:t>
            </a:r>
          </a:p>
        </p:txBody>
      </p:sp>
      <p:sp>
        <p:nvSpPr>
          <p:cNvPr id="11" name="TextBox 10">
            <a:extLst>
              <a:ext uri="{FF2B5EF4-FFF2-40B4-BE49-F238E27FC236}">
                <a16:creationId xmlns:a16="http://schemas.microsoft.com/office/drawing/2014/main" id="{4100119A-1C7F-2F0E-921E-0C8835DEAB44}"/>
              </a:ext>
            </a:extLst>
          </p:cNvPr>
          <p:cNvSpPr txBox="1"/>
          <p:nvPr/>
        </p:nvSpPr>
        <p:spPr>
          <a:xfrm>
            <a:off x="3277163" y="4134469"/>
            <a:ext cx="5985164" cy="307777"/>
          </a:xfrm>
          <a:prstGeom prst="rect">
            <a:avLst/>
          </a:prstGeom>
          <a:noFill/>
        </p:spPr>
        <p:txBody>
          <a:bodyPr wrap="square" rtlCol="0">
            <a:spAutoFit/>
          </a:bodyPr>
          <a:lstStyle/>
          <a:p>
            <a:r>
              <a:rPr lang="en-US" sz="1400" dirty="0">
                <a:solidFill>
                  <a:srgbClr val="86B5D8"/>
                </a:solidFill>
              </a:rPr>
              <a:t>DEVICE FUNCTIONS</a:t>
            </a:r>
          </a:p>
        </p:txBody>
      </p:sp>
      <p:sp>
        <p:nvSpPr>
          <p:cNvPr id="12" name="TextBox 11">
            <a:extLst>
              <a:ext uri="{FF2B5EF4-FFF2-40B4-BE49-F238E27FC236}">
                <a16:creationId xmlns:a16="http://schemas.microsoft.com/office/drawing/2014/main" id="{ED8D1C57-DF76-5E2F-D542-D848CAC4B328}"/>
              </a:ext>
            </a:extLst>
          </p:cNvPr>
          <p:cNvSpPr txBox="1"/>
          <p:nvPr/>
        </p:nvSpPr>
        <p:spPr>
          <a:xfrm>
            <a:off x="8686124" y="1812457"/>
            <a:ext cx="5985164" cy="307777"/>
          </a:xfrm>
          <a:prstGeom prst="rect">
            <a:avLst/>
          </a:prstGeom>
          <a:noFill/>
        </p:spPr>
        <p:txBody>
          <a:bodyPr wrap="square" rtlCol="0">
            <a:spAutoFit/>
          </a:bodyPr>
          <a:lstStyle/>
          <a:p>
            <a:r>
              <a:rPr lang="en-US" sz="1400" dirty="0">
                <a:solidFill>
                  <a:schemeClr val="bg1">
                    <a:alpha val="50000"/>
                  </a:schemeClr>
                </a:solidFill>
              </a:rPr>
              <a:t>TIMELINE</a:t>
            </a:r>
          </a:p>
        </p:txBody>
      </p:sp>
      <p:sp>
        <p:nvSpPr>
          <p:cNvPr id="13" name="TextBox 12">
            <a:extLst>
              <a:ext uri="{FF2B5EF4-FFF2-40B4-BE49-F238E27FC236}">
                <a16:creationId xmlns:a16="http://schemas.microsoft.com/office/drawing/2014/main" id="{96E9F2BD-2444-95EA-0F0A-BF63B6FB0BEB}"/>
              </a:ext>
            </a:extLst>
          </p:cNvPr>
          <p:cNvSpPr txBox="1"/>
          <p:nvPr/>
        </p:nvSpPr>
        <p:spPr>
          <a:xfrm>
            <a:off x="8686124" y="2386650"/>
            <a:ext cx="5985164" cy="307777"/>
          </a:xfrm>
          <a:prstGeom prst="rect">
            <a:avLst/>
          </a:prstGeom>
          <a:noFill/>
        </p:spPr>
        <p:txBody>
          <a:bodyPr wrap="square" rtlCol="0">
            <a:spAutoFit/>
          </a:bodyPr>
          <a:lstStyle/>
          <a:p>
            <a:r>
              <a:rPr lang="en-US" sz="1400" dirty="0">
                <a:solidFill>
                  <a:schemeClr val="bg1">
                    <a:alpha val="50000"/>
                  </a:schemeClr>
                </a:solidFill>
              </a:rPr>
              <a:t>HOW TO USE</a:t>
            </a:r>
          </a:p>
        </p:txBody>
      </p:sp>
      <p:sp>
        <p:nvSpPr>
          <p:cNvPr id="14" name="TextBox 13">
            <a:extLst>
              <a:ext uri="{FF2B5EF4-FFF2-40B4-BE49-F238E27FC236}">
                <a16:creationId xmlns:a16="http://schemas.microsoft.com/office/drawing/2014/main" id="{15FB509B-372B-0D91-D1E4-F8DFB69257E5}"/>
              </a:ext>
            </a:extLst>
          </p:cNvPr>
          <p:cNvSpPr txBox="1"/>
          <p:nvPr/>
        </p:nvSpPr>
        <p:spPr>
          <a:xfrm>
            <a:off x="3277163" y="1745461"/>
            <a:ext cx="5985164" cy="307777"/>
          </a:xfrm>
          <a:prstGeom prst="rect">
            <a:avLst/>
          </a:prstGeom>
          <a:noFill/>
        </p:spPr>
        <p:txBody>
          <a:bodyPr wrap="square" rtlCol="0">
            <a:spAutoFit/>
          </a:bodyPr>
          <a:lstStyle/>
          <a:p>
            <a:r>
              <a:rPr lang="en-US" sz="1400" dirty="0">
                <a:solidFill>
                  <a:schemeClr val="bg1">
                    <a:alpha val="50000"/>
                  </a:schemeClr>
                </a:solidFill>
              </a:rPr>
              <a:t>GET TO KNOW US</a:t>
            </a:r>
          </a:p>
        </p:txBody>
      </p:sp>
      <p:sp>
        <p:nvSpPr>
          <p:cNvPr id="15" name="TextBox 14">
            <a:extLst>
              <a:ext uri="{FF2B5EF4-FFF2-40B4-BE49-F238E27FC236}">
                <a16:creationId xmlns:a16="http://schemas.microsoft.com/office/drawing/2014/main" id="{8AF7A4E8-D3B3-1DF7-86D7-53B917FA13FB}"/>
              </a:ext>
            </a:extLst>
          </p:cNvPr>
          <p:cNvSpPr txBox="1"/>
          <p:nvPr/>
        </p:nvSpPr>
        <p:spPr>
          <a:xfrm>
            <a:off x="8686124" y="3515249"/>
            <a:ext cx="5985164" cy="307777"/>
          </a:xfrm>
          <a:prstGeom prst="rect">
            <a:avLst/>
          </a:prstGeom>
          <a:noFill/>
        </p:spPr>
        <p:txBody>
          <a:bodyPr wrap="square" rtlCol="0">
            <a:spAutoFit/>
          </a:bodyPr>
          <a:lstStyle/>
          <a:p>
            <a:r>
              <a:rPr lang="en-US" sz="1400" dirty="0">
                <a:solidFill>
                  <a:schemeClr val="bg1">
                    <a:alpha val="50000"/>
                  </a:schemeClr>
                </a:solidFill>
              </a:rPr>
              <a:t>MARKETING</a:t>
            </a:r>
          </a:p>
        </p:txBody>
      </p:sp>
      <p:sp>
        <p:nvSpPr>
          <p:cNvPr id="16" name="TextBox 15">
            <a:extLst>
              <a:ext uri="{FF2B5EF4-FFF2-40B4-BE49-F238E27FC236}">
                <a16:creationId xmlns:a16="http://schemas.microsoft.com/office/drawing/2014/main" id="{1619DA14-9C3E-0B10-9ECD-2EF38F83D8FA}"/>
              </a:ext>
            </a:extLst>
          </p:cNvPr>
          <p:cNvSpPr txBox="1"/>
          <p:nvPr/>
        </p:nvSpPr>
        <p:spPr>
          <a:xfrm>
            <a:off x="8686124" y="4090532"/>
            <a:ext cx="5985164" cy="307777"/>
          </a:xfrm>
          <a:prstGeom prst="rect">
            <a:avLst/>
          </a:prstGeom>
          <a:noFill/>
        </p:spPr>
        <p:txBody>
          <a:bodyPr wrap="square" rtlCol="0">
            <a:spAutoFit/>
          </a:bodyPr>
          <a:lstStyle/>
          <a:p>
            <a:r>
              <a:rPr lang="en-US" sz="1400" dirty="0">
                <a:solidFill>
                  <a:schemeClr val="bg1">
                    <a:alpha val="50000"/>
                  </a:schemeClr>
                </a:solidFill>
              </a:rPr>
              <a:t>COMMON Q&amp;A</a:t>
            </a:r>
          </a:p>
        </p:txBody>
      </p:sp>
      <p:sp>
        <p:nvSpPr>
          <p:cNvPr id="3" name="Circle: Hollow 2">
            <a:extLst>
              <a:ext uri="{FF2B5EF4-FFF2-40B4-BE49-F238E27FC236}">
                <a16:creationId xmlns:a16="http://schemas.microsoft.com/office/drawing/2014/main" id="{8BA33012-5291-23EA-6ED6-2A638C30321B}"/>
              </a:ext>
            </a:extLst>
          </p:cNvPr>
          <p:cNvSpPr/>
          <p:nvPr/>
        </p:nvSpPr>
        <p:spPr>
          <a:xfrm>
            <a:off x="4232122" y="-2351184"/>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le: Hollow 4">
            <a:extLst>
              <a:ext uri="{FF2B5EF4-FFF2-40B4-BE49-F238E27FC236}">
                <a16:creationId xmlns:a16="http://schemas.microsoft.com/office/drawing/2014/main" id="{47F25C14-2565-8FF8-24CC-0B66B3C7D17F}"/>
              </a:ext>
            </a:extLst>
          </p:cNvPr>
          <p:cNvSpPr/>
          <p:nvPr/>
        </p:nvSpPr>
        <p:spPr>
          <a:xfrm>
            <a:off x="3689159" y="4641107"/>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7948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CE38A-52BA-62CD-D33E-701FAE7CA45F}"/>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55C400A0-31BF-037B-9CA6-F7E131842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7" name="Rectangle 16">
            <a:extLst>
              <a:ext uri="{FF2B5EF4-FFF2-40B4-BE49-F238E27FC236}">
                <a16:creationId xmlns:a16="http://schemas.microsoft.com/office/drawing/2014/main" id="{3FFCF5B6-610D-4A4C-BEC7-FDB618E09AB2}"/>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5168466-7B07-46E1-8B1B-CCA3B7AF258F}"/>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
        <p:nvSpPr>
          <p:cNvPr id="6" name="TextBox 5">
            <a:extLst>
              <a:ext uri="{FF2B5EF4-FFF2-40B4-BE49-F238E27FC236}">
                <a16:creationId xmlns:a16="http://schemas.microsoft.com/office/drawing/2014/main" id="{1AC7AB5F-5C7C-3889-68A9-85E713BFD75F}"/>
              </a:ext>
            </a:extLst>
          </p:cNvPr>
          <p:cNvSpPr txBox="1"/>
          <p:nvPr/>
        </p:nvSpPr>
        <p:spPr>
          <a:xfrm>
            <a:off x="8700800" y="2964203"/>
            <a:ext cx="5985164" cy="307777"/>
          </a:xfrm>
          <a:prstGeom prst="rect">
            <a:avLst/>
          </a:prstGeom>
          <a:noFill/>
        </p:spPr>
        <p:txBody>
          <a:bodyPr wrap="square" rtlCol="0">
            <a:spAutoFit/>
          </a:bodyPr>
          <a:lstStyle/>
          <a:p>
            <a:r>
              <a:rPr lang="en-US" sz="1400" dirty="0">
                <a:solidFill>
                  <a:schemeClr val="bg1">
                    <a:alpha val="50000"/>
                  </a:schemeClr>
                </a:solidFill>
              </a:rPr>
              <a:t>BRAND IDENTITY</a:t>
            </a:r>
          </a:p>
        </p:txBody>
      </p:sp>
      <p:sp>
        <p:nvSpPr>
          <p:cNvPr id="7" name="TextBox 6">
            <a:extLst>
              <a:ext uri="{FF2B5EF4-FFF2-40B4-BE49-F238E27FC236}">
                <a16:creationId xmlns:a16="http://schemas.microsoft.com/office/drawing/2014/main" id="{64F0299E-651B-C285-B232-FAA0CED570A9}"/>
              </a:ext>
            </a:extLst>
          </p:cNvPr>
          <p:cNvSpPr txBox="1"/>
          <p:nvPr/>
        </p:nvSpPr>
        <p:spPr>
          <a:xfrm>
            <a:off x="3277163" y="2342713"/>
            <a:ext cx="5985164" cy="307777"/>
          </a:xfrm>
          <a:prstGeom prst="rect">
            <a:avLst/>
          </a:prstGeom>
          <a:noFill/>
        </p:spPr>
        <p:txBody>
          <a:bodyPr wrap="square" rtlCol="0">
            <a:spAutoFit/>
          </a:bodyPr>
          <a:lstStyle/>
          <a:p>
            <a:r>
              <a:rPr lang="en-US" sz="1400" dirty="0">
                <a:solidFill>
                  <a:schemeClr val="bg1">
                    <a:alpha val="50000"/>
                  </a:schemeClr>
                </a:solidFill>
              </a:rPr>
              <a:t>PROBLEM</a:t>
            </a:r>
          </a:p>
        </p:txBody>
      </p:sp>
      <p:sp>
        <p:nvSpPr>
          <p:cNvPr id="9" name="TextBox 8">
            <a:extLst>
              <a:ext uri="{FF2B5EF4-FFF2-40B4-BE49-F238E27FC236}">
                <a16:creationId xmlns:a16="http://schemas.microsoft.com/office/drawing/2014/main" id="{9699AD50-AA90-774A-8437-0A5427D5B0A3}"/>
              </a:ext>
            </a:extLst>
          </p:cNvPr>
          <p:cNvSpPr txBox="1"/>
          <p:nvPr/>
        </p:nvSpPr>
        <p:spPr>
          <a:xfrm>
            <a:off x="3277163" y="2939965"/>
            <a:ext cx="5985164" cy="307777"/>
          </a:xfrm>
          <a:prstGeom prst="rect">
            <a:avLst/>
          </a:prstGeom>
          <a:noFill/>
        </p:spPr>
        <p:txBody>
          <a:bodyPr wrap="square" rtlCol="0">
            <a:spAutoFit/>
          </a:bodyPr>
          <a:lstStyle/>
          <a:p>
            <a:r>
              <a:rPr lang="en-US" sz="1400" dirty="0">
                <a:solidFill>
                  <a:schemeClr val="bg1">
                    <a:alpha val="50000"/>
                  </a:schemeClr>
                </a:solidFill>
              </a:rPr>
              <a:t>SOLUTION</a:t>
            </a:r>
          </a:p>
        </p:txBody>
      </p:sp>
      <p:sp>
        <p:nvSpPr>
          <p:cNvPr id="10" name="TextBox 9">
            <a:extLst>
              <a:ext uri="{FF2B5EF4-FFF2-40B4-BE49-F238E27FC236}">
                <a16:creationId xmlns:a16="http://schemas.microsoft.com/office/drawing/2014/main" id="{2C414D91-89CB-1F29-E480-B84AFAD2ADB3}"/>
              </a:ext>
            </a:extLst>
          </p:cNvPr>
          <p:cNvSpPr txBox="1"/>
          <p:nvPr/>
        </p:nvSpPr>
        <p:spPr>
          <a:xfrm>
            <a:off x="3277163" y="3537217"/>
            <a:ext cx="5985164" cy="307777"/>
          </a:xfrm>
          <a:prstGeom prst="rect">
            <a:avLst/>
          </a:prstGeom>
          <a:noFill/>
        </p:spPr>
        <p:txBody>
          <a:bodyPr wrap="square" rtlCol="0">
            <a:spAutoFit/>
          </a:bodyPr>
          <a:lstStyle/>
          <a:p>
            <a:r>
              <a:rPr lang="en-US" sz="1400" dirty="0">
                <a:solidFill>
                  <a:schemeClr val="bg1">
                    <a:alpha val="50000"/>
                  </a:schemeClr>
                </a:solidFill>
              </a:rPr>
              <a:t>TARGET PERSONAS</a:t>
            </a:r>
          </a:p>
        </p:txBody>
      </p:sp>
      <p:sp>
        <p:nvSpPr>
          <p:cNvPr id="11" name="TextBox 10">
            <a:extLst>
              <a:ext uri="{FF2B5EF4-FFF2-40B4-BE49-F238E27FC236}">
                <a16:creationId xmlns:a16="http://schemas.microsoft.com/office/drawing/2014/main" id="{5CB2038B-174D-AD17-E053-D7AF51F266CC}"/>
              </a:ext>
            </a:extLst>
          </p:cNvPr>
          <p:cNvSpPr txBox="1"/>
          <p:nvPr/>
        </p:nvSpPr>
        <p:spPr>
          <a:xfrm>
            <a:off x="3277163" y="4134469"/>
            <a:ext cx="5985164" cy="307777"/>
          </a:xfrm>
          <a:prstGeom prst="rect">
            <a:avLst/>
          </a:prstGeom>
          <a:noFill/>
        </p:spPr>
        <p:txBody>
          <a:bodyPr wrap="square" rtlCol="0">
            <a:spAutoFit/>
          </a:bodyPr>
          <a:lstStyle/>
          <a:p>
            <a:r>
              <a:rPr lang="en-US" sz="1400" dirty="0">
                <a:solidFill>
                  <a:srgbClr val="86B5D8"/>
                </a:solidFill>
              </a:rPr>
              <a:t>DEVICE FUNCTIONS</a:t>
            </a:r>
          </a:p>
        </p:txBody>
      </p:sp>
      <p:sp>
        <p:nvSpPr>
          <p:cNvPr id="12" name="TextBox 11">
            <a:extLst>
              <a:ext uri="{FF2B5EF4-FFF2-40B4-BE49-F238E27FC236}">
                <a16:creationId xmlns:a16="http://schemas.microsoft.com/office/drawing/2014/main" id="{42D0FACB-178C-3917-DB73-2C412D4302A8}"/>
              </a:ext>
            </a:extLst>
          </p:cNvPr>
          <p:cNvSpPr txBox="1"/>
          <p:nvPr/>
        </p:nvSpPr>
        <p:spPr>
          <a:xfrm>
            <a:off x="8686124" y="1812457"/>
            <a:ext cx="5985164" cy="307777"/>
          </a:xfrm>
          <a:prstGeom prst="rect">
            <a:avLst/>
          </a:prstGeom>
          <a:noFill/>
        </p:spPr>
        <p:txBody>
          <a:bodyPr wrap="square" rtlCol="0">
            <a:spAutoFit/>
          </a:bodyPr>
          <a:lstStyle/>
          <a:p>
            <a:r>
              <a:rPr lang="en-US" sz="1400" dirty="0">
                <a:solidFill>
                  <a:schemeClr val="bg1">
                    <a:alpha val="50000"/>
                  </a:schemeClr>
                </a:solidFill>
              </a:rPr>
              <a:t>TIMELINE</a:t>
            </a:r>
          </a:p>
        </p:txBody>
      </p:sp>
      <p:sp>
        <p:nvSpPr>
          <p:cNvPr id="13" name="TextBox 12">
            <a:extLst>
              <a:ext uri="{FF2B5EF4-FFF2-40B4-BE49-F238E27FC236}">
                <a16:creationId xmlns:a16="http://schemas.microsoft.com/office/drawing/2014/main" id="{E3A8E0E3-CBC2-6106-6F80-5799D683A9B3}"/>
              </a:ext>
            </a:extLst>
          </p:cNvPr>
          <p:cNvSpPr txBox="1"/>
          <p:nvPr/>
        </p:nvSpPr>
        <p:spPr>
          <a:xfrm>
            <a:off x="8686124" y="2386650"/>
            <a:ext cx="5985164" cy="307777"/>
          </a:xfrm>
          <a:prstGeom prst="rect">
            <a:avLst/>
          </a:prstGeom>
          <a:noFill/>
        </p:spPr>
        <p:txBody>
          <a:bodyPr wrap="square" rtlCol="0">
            <a:spAutoFit/>
          </a:bodyPr>
          <a:lstStyle/>
          <a:p>
            <a:r>
              <a:rPr lang="en-US" sz="1400" dirty="0">
                <a:solidFill>
                  <a:schemeClr val="bg1">
                    <a:alpha val="50000"/>
                  </a:schemeClr>
                </a:solidFill>
              </a:rPr>
              <a:t>HOW TO USE</a:t>
            </a:r>
          </a:p>
        </p:txBody>
      </p:sp>
      <p:sp>
        <p:nvSpPr>
          <p:cNvPr id="14" name="TextBox 13">
            <a:extLst>
              <a:ext uri="{FF2B5EF4-FFF2-40B4-BE49-F238E27FC236}">
                <a16:creationId xmlns:a16="http://schemas.microsoft.com/office/drawing/2014/main" id="{7741AE40-17FE-96D4-6635-5DC46273939D}"/>
              </a:ext>
            </a:extLst>
          </p:cNvPr>
          <p:cNvSpPr txBox="1"/>
          <p:nvPr/>
        </p:nvSpPr>
        <p:spPr>
          <a:xfrm>
            <a:off x="3277163" y="1745461"/>
            <a:ext cx="5985164" cy="307777"/>
          </a:xfrm>
          <a:prstGeom prst="rect">
            <a:avLst/>
          </a:prstGeom>
          <a:noFill/>
        </p:spPr>
        <p:txBody>
          <a:bodyPr wrap="square" rtlCol="0">
            <a:spAutoFit/>
          </a:bodyPr>
          <a:lstStyle/>
          <a:p>
            <a:r>
              <a:rPr lang="en-US" sz="1400" dirty="0">
                <a:solidFill>
                  <a:schemeClr val="bg1">
                    <a:alpha val="50000"/>
                  </a:schemeClr>
                </a:solidFill>
              </a:rPr>
              <a:t>GET TO KNOW US</a:t>
            </a:r>
          </a:p>
        </p:txBody>
      </p:sp>
      <p:sp>
        <p:nvSpPr>
          <p:cNvPr id="15" name="TextBox 14">
            <a:extLst>
              <a:ext uri="{FF2B5EF4-FFF2-40B4-BE49-F238E27FC236}">
                <a16:creationId xmlns:a16="http://schemas.microsoft.com/office/drawing/2014/main" id="{2E487A1B-DAF6-C101-55DB-7256574F8788}"/>
              </a:ext>
            </a:extLst>
          </p:cNvPr>
          <p:cNvSpPr txBox="1"/>
          <p:nvPr/>
        </p:nvSpPr>
        <p:spPr>
          <a:xfrm>
            <a:off x="8686124" y="3515249"/>
            <a:ext cx="5985164" cy="523220"/>
          </a:xfrm>
          <a:prstGeom prst="rect">
            <a:avLst/>
          </a:prstGeom>
          <a:noFill/>
        </p:spPr>
        <p:txBody>
          <a:bodyPr wrap="square" rtlCol="0">
            <a:spAutoFit/>
          </a:bodyPr>
          <a:lstStyle/>
          <a:p>
            <a:r>
              <a:rPr lang="en-US" sz="2800" b="1" dirty="0">
                <a:solidFill>
                  <a:srgbClr val="39C5A8"/>
                </a:solidFill>
              </a:rPr>
              <a:t>MARKETING</a:t>
            </a:r>
          </a:p>
        </p:txBody>
      </p:sp>
      <p:sp>
        <p:nvSpPr>
          <p:cNvPr id="16" name="TextBox 15">
            <a:extLst>
              <a:ext uri="{FF2B5EF4-FFF2-40B4-BE49-F238E27FC236}">
                <a16:creationId xmlns:a16="http://schemas.microsoft.com/office/drawing/2014/main" id="{5CB1BB0C-9955-B06E-4A7E-594CF7ABB9D0}"/>
              </a:ext>
            </a:extLst>
          </p:cNvPr>
          <p:cNvSpPr txBox="1"/>
          <p:nvPr/>
        </p:nvSpPr>
        <p:spPr>
          <a:xfrm>
            <a:off x="8686124" y="4090532"/>
            <a:ext cx="5985164" cy="307777"/>
          </a:xfrm>
          <a:prstGeom prst="rect">
            <a:avLst/>
          </a:prstGeom>
          <a:noFill/>
        </p:spPr>
        <p:txBody>
          <a:bodyPr wrap="square" rtlCol="0">
            <a:spAutoFit/>
          </a:bodyPr>
          <a:lstStyle/>
          <a:p>
            <a:r>
              <a:rPr lang="en-US" sz="1400" dirty="0">
                <a:solidFill>
                  <a:schemeClr val="bg1">
                    <a:alpha val="50000"/>
                  </a:schemeClr>
                </a:solidFill>
              </a:rPr>
              <a:t>COMMON Q&amp;A</a:t>
            </a:r>
          </a:p>
        </p:txBody>
      </p:sp>
      <p:sp>
        <p:nvSpPr>
          <p:cNvPr id="3" name="Circle: Hollow 2">
            <a:extLst>
              <a:ext uri="{FF2B5EF4-FFF2-40B4-BE49-F238E27FC236}">
                <a16:creationId xmlns:a16="http://schemas.microsoft.com/office/drawing/2014/main" id="{E7E68465-3BEF-2408-99E6-9FBA8AF893C7}"/>
              </a:ext>
            </a:extLst>
          </p:cNvPr>
          <p:cNvSpPr/>
          <p:nvPr/>
        </p:nvSpPr>
        <p:spPr>
          <a:xfrm>
            <a:off x="9262327" y="-3063994"/>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le: Hollow 4">
            <a:extLst>
              <a:ext uri="{FF2B5EF4-FFF2-40B4-BE49-F238E27FC236}">
                <a16:creationId xmlns:a16="http://schemas.microsoft.com/office/drawing/2014/main" id="{7C2140F1-7B8E-B592-17A9-4580B00FD257}"/>
              </a:ext>
            </a:extLst>
          </p:cNvPr>
          <p:cNvSpPr/>
          <p:nvPr/>
        </p:nvSpPr>
        <p:spPr>
          <a:xfrm>
            <a:off x="-2231496" y="-921188"/>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05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62291-399A-A04D-5A95-3FDCC89AD80A}"/>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1CB273C1-BCB8-7AD3-B97B-55C3759B4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7" name="Rectangle 16">
            <a:extLst>
              <a:ext uri="{FF2B5EF4-FFF2-40B4-BE49-F238E27FC236}">
                <a16:creationId xmlns:a16="http://schemas.microsoft.com/office/drawing/2014/main" id="{763937FA-7132-829A-AB63-9EF1F56BE63C}"/>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06FF626-691F-F5DE-413A-460E070DA959}"/>
              </a:ext>
            </a:extLst>
          </p:cNvPr>
          <p:cNvSpPr txBox="1"/>
          <p:nvPr/>
        </p:nvSpPr>
        <p:spPr>
          <a:xfrm>
            <a:off x="8700800" y="2964203"/>
            <a:ext cx="5985164" cy="307777"/>
          </a:xfrm>
          <a:prstGeom prst="rect">
            <a:avLst/>
          </a:prstGeom>
          <a:noFill/>
        </p:spPr>
        <p:txBody>
          <a:bodyPr wrap="square" rtlCol="0">
            <a:spAutoFit/>
          </a:bodyPr>
          <a:lstStyle/>
          <a:p>
            <a:r>
              <a:rPr lang="en-US" sz="1400" dirty="0">
                <a:solidFill>
                  <a:schemeClr val="bg1">
                    <a:alpha val="50000"/>
                  </a:schemeClr>
                </a:solidFill>
              </a:rPr>
              <a:t>BRAND IDENTITY</a:t>
            </a:r>
          </a:p>
        </p:txBody>
      </p:sp>
      <p:sp>
        <p:nvSpPr>
          <p:cNvPr id="7" name="TextBox 6">
            <a:extLst>
              <a:ext uri="{FF2B5EF4-FFF2-40B4-BE49-F238E27FC236}">
                <a16:creationId xmlns:a16="http://schemas.microsoft.com/office/drawing/2014/main" id="{F641C785-7B05-16CE-D666-CFB629DEF70C}"/>
              </a:ext>
            </a:extLst>
          </p:cNvPr>
          <p:cNvSpPr txBox="1"/>
          <p:nvPr/>
        </p:nvSpPr>
        <p:spPr>
          <a:xfrm>
            <a:off x="3277163" y="2342713"/>
            <a:ext cx="5985164" cy="307777"/>
          </a:xfrm>
          <a:prstGeom prst="rect">
            <a:avLst/>
          </a:prstGeom>
          <a:noFill/>
        </p:spPr>
        <p:txBody>
          <a:bodyPr wrap="square" rtlCol="0">
            <a:spAutoFit/>
          </a:bodyPr>
          <a:lstStyle/>
          <a:p>
            <a:r>
              <a:rPr lang="en-US" sz="1400" dirty="0">
                <a:solidFill>
                  <a:schemeClr val="bg1">
                    <a:alpha val="50000"/>
                  </a:schemeClr>
                </a:solidFill>
              </a:rPr>
              <a:t>PROBLEM</a:t>
            </a:r>
          </a:p>
        </p:txBody>
      </p:sp>
      <p:sp>
        <p:nvSpPr>
          <p:cNvPr id="9" name="TextBox 8">
            <a:extLst>
              <a:ext uri="{FF2B5EF4-FFF2-40B4-BE49-F238E27FC236}">
                <a16:creationId xmlns:a16="http://schemas.microsoft.com/office/drawing/2014/main" id="{8EF6AD06-EE0D-94BF-CFF1-1F0E0504E35B}"/>
              </a:ext>
            </a:extLst>
          </p:cNvPr>
          <p:cNvSpPr txBox="1"/>
          <p:nvPr/>
        </p:nvSpPr>
        <p:spPr>
          <a:xfrm>
            <a:off x="3277163" y="2939965"/>
            <a:ext cx="5985164" cy="307777"/>
          </a:xfrm>
          <a:prstGeom prst="rect">
            <a:avLst/>
          </a:prstGeom>
          <a:noFill/>
        </p:spPr>
        <p:txBody>
          <a:bodyPr wrap="square" rtlCol="0">
            <a:spAutoFit/>
          </a:bodyPr>
          <a:lstStyle/>
          <a:p>
            <a:r>
              <a:rPr lang="en-US" sz="1400" dirty="0">
                <a:solidFill>
                  <a:schemeClr val="bg1">
                    <a:alpha val="50000"/>
                  </a:schemeClr>
                </a:solidFill>
              </a:rPr>
              <a:t>SOLUTION</a:t>
            </a:r>
          </a:p>
        </p:txBody>
      </p:sp>
      <p:sp>
        <p:nvSpPr>
          <p:cNvPr id="10" name="TextBox 9">
            <a:extLst>
              <a:ext uri="{FF2B5EF4-FFF2-40B4-BE49-F238E27FC236}">
                <a16:creationId xmlns:a16="http://schemas.microsoft.com/office/drawing/2014/main" id="{DED44F98-6F22-10D2-27AA-D669D621A1E0}"/>
              </a:ext>
            </a:extLst>
          </p:cNvPr>
          <p:cNvSpPr txBox="1"/>
          <p:nvPr/>
        </p:nvSpPr>
        <p:spPr>
          <a:xfrm>
            <a:off x="3277163" y="3537217"/>
            <a:ext cx="5985164" cy="307777"/>
          </a:xfrm>
          <a:prstGeom prst="rect">
            <a:avLst/>
          </a:prstGeom>
          <a:noFill/>
        </p:spPr>
        <p:txBody>
          <a:bodyPr wrap="square" rtlCol="0">
            <a:spAutoFit/>
          </a:bodyPr>
          <a:lstStyle/>
          <a:p>
            <a:r>
              <a:rPr lang="en-US" sz="1400" dirty="0">
                <a:solidFill>
                  <a:schemeClr val="bg1">
                    <a:alpha val="50000"/>
                  </a:schemeClr>
                </a:solidFill>
              </a:rPr>
              <a:t>TARGET PERSONAS</a:t>
            </a:r>
          </a:p>
        </p:txBody>
      </p:sp>
      <p:sp>
        <p:nvSpPr>
          <p:cNvPr id="11" name="TextBox 10">
            <a:extLst>
              <a:ext uri="{FF2B5EF4-FFF2-40B4-BE49-F238E27FC236}">
                <a16:creationId xmlns:a16="http://schemas.microsoft.com/office/drawing/2014/main" id="{3CF51760-B285-8040-4343-8656A2C89108}"/>
              </a:ext>
            </a:extLst>
          </p:cNvPr>
          <p:cNvSpPr txBox="1"/>
          <p:nvPr/>
        </p:nvSpPr>
        <p:spPr>
          <a:xfrm>
            <a:off x="3277163" y="4134469"/>
            <a:ext cx="5985164" cy="307777"/>
          </a:xfrm>
          <a:prstGeom prst="rect">
            <a:avLst/>
          </a:prstGeom>
          <a:noFill/>
        </p:spPr>
        <p:txBody>
          <a:bodyPr wrap="square" rtlCol="0">
            <a:spAutoFit/>
          </a:bodyPr>
          <a:lstStyle/>
          <a:p>
            <a:r>
              <a:rPr lang="en-US" sz="1400" dirty="0">
                <a:solidFill>
                  <a:srgbClr val="86B5D8"/>
                </a:solidFill>
              </a:rPr>
              <a:t>DEVICE FUNCTIONS</a:t>
            </a:r>
          </a:p>
        </p:txBody>
      </p:sp>
      <p:sp>
        <p:nvSpPr>
          <p:cNvPr id="12" name="TextBox 11">
            <a:extLst>
              <a:ext uri="{FF2B5EF4-FFF2-40B4-BE49-F238E27FC236}">
                <a16:creationId xmlns:a16="http://schemas.microsoft.com/office/drawing/2014/main" id="{E371424A-CF4C-5D2C-3255-8620FD323E83}"/>
              </a:ext>
            </a:extLst>
          </p:cNvPr>
          <p:cNvSpPr txBox="1"/>
          <p:nvPr/>
        </p:nvSpPr>
        <p:spPr>
          <a:xfrm>
            <a:off x="8686124" y="1812457"/>
            <a:ext cx="5985164" cy="307777"/>
          </a:xfrm>
          <a:prstGeom prst="rect">
            <a:avLst/>
          </a:prstGeom>
          <a:noFill/>
        </p:spPr>
        <p:txBody>
          <a:bodyPr wrap="square" rtlCol="0">
            <a:spAutoFit/>
          </a:bodyPr>
          <a:lstStyle/>
          <a:p>
            <a:r>
              <a:rPr lang="en-US" sz="1400" dirty="0">
                <a:solidFill>
                  <a:schemeClr val="bg1">
                    <a:alpha val="50000"/>
                  </a:schemeClr>
                </a:solidFill>
              </a:rPr>
              <a:t>TIMELINE</a:t>
            </a:r>
          </a:p>
        </p:txBody>
      </p:sp>
      <p:sp>
        <p:nvSpPr>
          <p:cNvPr id="13" name="TextBox 12">
            <a:extLst>
              <a:ext uri="{FF2B5EF4-FFF2-40B4-BE49-F238E27FC236}">
                <a16:creationId xmlns:a16="http://schemas.microsoft.com/office/drawing/2014/main" id="{06E39480-69EC-AF17-1ABC-D685578A3409}"/>
              </a:ext>
            </a:extLst>
          </p:cNvPr>
          <p:cNvSpPr txBox="1"/>
          <p:nvPr/>
        </p:nvSpPr>
        <p:spPr>
          <a:xfrm>
            <a:off x="8686124" y="2386650"/>
            <a:ext cx="5985164" cy="307777"/>
          </a:xfrm>
          <a:prstGeom prst="rect">
            <a:avLst/>
          </a:prstGeom>
          <a:noFill/>
        </p:spPr>
        <p:txBody>
          <a:bodyPr wrap="square" rtlCol="0">
            <a:spAutoFit/>
          </a:bodyPr>
          <a:lstStyle/>
          <a:p>
            <a:r>
              <a:rPr lang="en-US" sz="1400" dirty="0">
                <a:solidFill>
                  <a:schemeClr val="bg1">
                    <a:alpha val="50000"/>
                  </a:schemeClr>
                </a:solidFill>
              </a:rPr>
              <a:t>HOW TO USE</a:t>
            </a:r>
          </a:p>
        </p:txBody>
      </p:sp>
      <p:sp>
        <p:nvSpPr>
          <p:cNvPr id="14" name="TextBox 13">
            <a:extLst>
              <a:ext uri="{FF2B5EF4-FFF2-40B4-BE49-F238E27FC236}">
                <a16:creationId xmlns:a16="http://schemas.microsoft.com/office/drawing/2014/main" id="{54BCFFB7-2BDA-9CEF-E4DB-926EF1494D31}"/>
              </a:ext>
            </a:extLst>
          </p:cNvPr>
          <p:cNvSpPr txBox="1"/>
          <p:nvPr/>
        </p:nvSpPr>
        <p:spPr>
          <a:xfrm>
            <a:off x="3277163" y="1745461"/>
            <a:ext cx="5985164" cy="307777"/>
          </a:xfrm>
          <a:prstGeom prst="rect">
            <a:avLst/>
          </a:prstGeom>
          <a:noFill/>
        </p:spPr>
        <p:txBody>
          <a:bodyPr wrap="square" rtlCol="0">
            <a:spAutoFit/>
          </a:bodyPr>
          <a:lstStyle/>
          <a:p>
            <a:r>
              <a:rPr lang="en-US" sz="1400" dirty="0">
                <a:solidFill>
                  <a:schemeClr val="bg1">
                    <a:alpha val="50000"/>
                  </a:schemeClr>
                </a:solidFill>
              </a:rPr>
              <a:t>GET TO KNOW US</a:t>
            </a:r>
          </a:p>
        </p:txBody>
      </p:sp>
      <p:sp>
        <p:nvSpPr>
          <p:cNvPr id="15" name="TextBox 14">
            <a:extLst>
              <a:ext uri="{FF2B5EF4-FFF2-40B4-BE49-F238E27FC236}">
                <a16:creationId xmlns:a16="http://schemas.microsoft.com/office/drawing/2014/main" id="{B1BD23AC-1194-1672-6968-F356ADE9DFF4}"/>
              </a:ext>
            </a:extLst>
          </p:cNvPr>
          <p:cNvSpPr txBox="1"/>
          <p:nvPr/>
        </p:nvSpPr>
        <p:spPr>
          <a:xfrm>
            <a:off x="8686124" y="3515249"/>
            <a:ext cx="5985164" cy="307777"/>
          </a:xfrm>
          <a:prstGeom prst="rect">
            <a:avLst/>
          </a:prstGeom>
          <a:noFill/>
        </p:spPr>
        <p:txBody>
          <a:bodyPr wrap="square" rtlCol="0">
            <a:spAutoFit/>
          </a:bodyPr>
          <a:lstStyle/>
          <a:p>
            <a:r>
              <a:rPr lang="en-US" sz="1400" dirty="0">
                <a:solidFill>
                  <a:schemeClr val="bg1">
                    <a:alpha val="50000"/>
                  </a:schemeClr>
                </a:solidFill>
              </a:rPr>
              <a:t>MARKETING</a:t>
            </a:r>
          </a:p>
        </p:txBody>
      </p:sp>
      <p:sp>
        <p:nvSpPr>
          <p:cNvPr id="16" name="TextBox 15">
            <a:extLst>
              <a:ext uri="{FF2B5EF4-FFF2-40B4-BE49-F238E27FC236}">
                <a16:creationId xmlns:a16="http://schemas.microsoft.com/office/drawing/2014/main" id="{FEC25464-4F46-D658-7B19-5C48236A2445}"/>
              </a:ext>
            </a:extLst>
          </p:cNvPr>
          <p:cNvSpPr txBox="1"/>
          <p:nvPr/>
        </p:nvSpPr>
        <p:spPr>
          <a:xfrm>
            <a:off x="8686124" y="4090532"/>
            <a:ext cx="5985164" cy="523220"/>
          </a:xfrm>
          <a:prstGeom prst="rect">
            <a:avLst/>
          </a:prstGeom>
          <a:noFill/>
        </p:spPr>
        <p:txBody>
          <a:bodyPr wrap="square" rtlCol="0">
            <a:spAutoFit/>
          </a:bodyPr>
          <a:lstStyle/>
          <a:p>
            <a:r>
              <a:rPr lang="en-US" sz="2800" b="1" dirty="0">
                <a:solidFill>
                  <a:srgbClr val="39C5A8"/>
                </a:solidFill>
              </a:rPr>
              <a:t>COMMON Q&amp;A</a:t>
            </a:r>
          </a:p>
        </p:txBody>
      </p:sp>
      <p:sp>
        <p:nvSpPr>
          <p:cNvPr id="3" name="Circle: Hollow 2">
            <a:extLst>
              <a:ext uri="{FF2B5EF4-FFF2-40B4-BE49-F238E27FC236}">
                <a16:creationId xmlns:a16="http://schemas.microsoft.com/office/drawing/2014/main" id="{56A9EBC6-697A-9E96-F5C4-DA68BA5318C5}"/>
              </a:ext>
            </a:extLst>
          </p:cNvPr>
          <p:cNvSpPr/>
          <p:nvPr/>
        </p:nvSpPr>
        <p:spPr>
          <a:xfrm>
            <a:off x="8425421" y="4644877"/>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le: Hollow 4">
            <a:extLst>
              <a:ext uri="{FF2B5EF4-FFF2-40B4-BE49-F238E27FC236}">
                <a16:creationId xmlns:a16="http://schemas.microsoft.com/office/drawing/2014/main" id="{AA3CF0A1-3446-06F7-A469-26535DE2BBED}"/>
              </a:ext>
            </a:extLst>
          </p:cNvPr>
          <p:cNvSpPr/>
          <p:nvPr/>
        </p:nvSpPr>
        <p:spPr>
          <a:xfrm>
            <a:off x="-1988564" y="848415"/>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95D47994-5B5C-C1E5-C501-942141367480}"/>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Tree>
    <p:extLst>
      <p:ext uri="{BB962C8B-B14F-4D97-AF65-F5344CB8AC3E}">
        <p14:creationId xmlns:p14="http://schemas.microsoft.com/office/powerpoint/2010/main" val="2933438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FAF67-0CCB-9181-7E07-AB8A21A2673F}"/>
            </a:ext>
          </a:extLst>
        </p:cNvPr>
        <p:cNvGrpSpPr/>
        <p:nvPr/>
      </p:nvGrpSpPr>
      <p:grpSpPr>
        <a:xfrm>
          <a:off x="0" y="0"/>
          <a:ext cx="0" cy="0"/>
          <a:chOff x="0" y="0"/>
          <a:chExt cx="0" cy="0"/>
        </a:xfrm>
      </p:grpSpPr>
      <p:pic>
        <p:nvPicPr>
          <p:cNvPr id="29" name="Picture 28" descr="A close-up of a medical chart&#10;&#10;AI-generated content may be incorrect.">
            <a:extLst>
              <a:ext uri="{FF2B5EF4-FFF2-40B4-BE49-F238E27FC236}">
                <a16:creationId xmlns:a16="http://schemas.microsoft.com/office/drawing/2014/main" id="{7131C1A7-33E5-A094-DA40-48231A874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30" name="Rectangle 29">
            <a:extLst>
              <a:ext uri="{FF2B5EF4-FFF2-40B4-BE49-F238E27FC236}">
                <a16:creationId xmlns:a16="http://schemas.microsoft.com/office/drawing/2014/main" id="{A7B23D04-DEE8-F22D-B073-DD52945C8906}"/>
              </a:ext>
            </a:extLst>
          </p:cNvPr>
          <p:cNvSpPr/>
          <p:nvPr/>
        </p:nvSpPr>
        <p:spPr>
          <a:xfrm>
            <a:off x="-2" y="-43978"/>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11A3645-5BE1-281C-35DD-3E6538710C84}"/>
              </a:ext>
            </a:extLst>
          </p:cNvPr>
          <p:cNvSpPr/>
          <p:nvPr/>
        </p:nvSpPr>
        <p:spPr>
          <a:xfrm>
            <a:off x="-2" y="0"/>
            <a:ext cx="31481487" cy="3696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7890B4A5-09FD-6977-3BF8-A694888EFEC5}"/>
              </a:ext>
            </a:extLst>
          </p:cNvPr>
          <p:cNvSpPr txBox="1"/>
          <p:nvPr/>
        </p:nvSpPr>
        <p:spPr>
          <a:xfrm>
            <a:off x="-2" y="0"/>
            <a:ext cx="27271228" cy="1754326"/>
          </a:xfrm>
          <a:prstGeom prst="rect">
            <a:avLst/>
          </a:prstGeom>
          <a:noFill/>
        </p:spPr>
        <p:txBody>
          <a:bodyPr wrap="square">
            <a:spAutoFit/>
          </a:bodyPr>
          <a:lstStyle/>
          <a:p>
            <a:r>
              <a:rPr lang="en-US" dirty="0">
                <a:solidFill>
                  <a:srgbClr val="1F3C85"/>
                </a:solidFill>
              </a:rPr>
              <a:t>MEET THE INNOVATORS : TAMMEN TEAM         MEET THE INNOVATORS : TAMMEN TEAM         MEET THE INNOVATORS : TAMMEN TEAM        MEET THE INNOVATORS : TAMMEN        MEET THE INNOVATORS : TAMMEN TEAM         MEET THE INNOVATORS : TAMMEN TEAM</a:t>
            </a:r>
          </a:p>
          <a:p>
            <a:endParaRPr lang="en-US" dirty="0">
              <a:solidFill>
                <a:srgbClr val="1F3C85"/>
              </a:solidFill>
            </a:endParaRPr>
          </a:p>
          <a:p>
            <a:endParaRPr lang="en-US" dirty="0">
              <a:solidFill>
                <a:srgbClr val="1F3C85"/>
              </a:solidFill>
            </a:endParaRPr>
          </a:p>
          <a:p>
            <a:endParaRPr lang="en-US" dirty="0">
              <a:solidFill>
                <a:srgbClr val="1F3C85"/>
              </a:solidFill>
            </a:endParaRPr>
          </a:p>
          <a:p>
            <a:r>
              <a:rPr lang="en-US" dirty="0">
                <a:solidFill>
                  <a:srgbClr val="1F3C85"/>
                </a:solidFill>
              </a:rPr>
              <a:t>         </a:t>
            </a:r>
          </a:p>
          <a:p>
            <a:r>
              <a:rPr lang="en-US" dirty="0">
                <a:solidFill>
                  <a:srgbClr val="1F3C85"/>
                </a:solidFill>
              </a:rPr>
              <a:t>  </a:t>
            </a:r>
          </a:p>
        </p:txBody>
      </p:sp>
      <p:sp>
        <p:nvSpPr>
          <p:cNvPr id="6" name="TextBox 5">
            <a:extLst>
              <a:ext uri="{FF2B5EF4-FFF2-40B4-BE49-F238E27FC236}">
                <a16:creationId xmlns:a16="http://schemas.microsoft.com/office/drawing/2014/main" id="{3215E014-361C-B54D-1A93-57A2C9E36CD6}"/>
              </a:ext>
            </a:extLst>
          </p:cNvPr>
          <p:cNvSpPr txBox="1"/>
          <p:nvPr/>
        </p:nvSpPr>
        <p:spPr>
          <a:xfrm>
            <a:off x="10091651" y="507831"/>
            <a:ext cx="15893934" cy="369332"/>
          </a:xfrm>
          <a:prstGeom prst="rect">
            <a:avLst/>
          </a:prstGeom>
          <a:noFill/>
        </p:spPr>
        <p:txBody>
          <a:bodyPr wrap="square">
            <a:spAutoFit/>
          </a:bodyPr>
          <a:lstStyle/>
          <a:p>
            <a:r>
              <a:rPr lang="en-US" sz="1800" b="1" dirty="0">
                <a:solidFill>
                  <a:srgbClr val="39C5A8"/>
                </a:solidFill>
              </a:rPr>
              <a:t>GET TO KNOW US</a:t>
            </a:r>
          </a:p>
        </p:txBody>
      </p:sp>
      <p:pic>
        <p:nvPicPr>
          <p:cNvPr id="19" name="Picture 18" descr="A person with a backpack&#10;&#10;AI-generated content may be incorrect.">
            <a:extLst>
              <a:ext uri="{FF2B5EF4-FFF2-40B4-BE49-F238E27FC236}">
                <a16:creationId xmlns:a16="http://schemas.microsoft.com/office/drawing/2014/main" id="{AD23501E-5AB9-F5E9-0408-207254374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0729" y="2579749"/>
            <a:ext cx="1414263" cy="1423567"/>
          </a:xfrm>
          <a:prstGeom prst="flowChartConnector">
            <a:avLst/>
          </a:prstGeom>
        </p:spPr>
      </p:pic>
      <p:pic>
        <p:nvPicPr>
          <p:cNvPr id="21" name="Picture 20">
            <a:extLst>
              <a:ext uri="{FF2B5EF4-FFF2-40B4-BE49-F238E27FC236}">
                <a16:creationId xmlns:a16="http://schemas.microsoft.com/office/drawing/2014/main" id="{598781EA-8971-8181-C27E-21A7BD4131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5328" y="3661607"/>
            <a:ext cx="1351927" cy="1423567"/>
          </a:xfrm>
          <a:prstGeom prst="flowChartConnector">
            <a:avLst/>
          </a:prstGeom>
        </p:spPr>
      </p:pic>
      <p:pic>
        <p:nvPicPr>
          <p:cNvPr id="23" name="Picture 22" descr="A person smiling at the camera&#10;&#10;AI-generated content may be incorrect.">
            <a:extLst>
              <a:ext uri="{FF2B5EF4-FFF2-40B4-BE49-F238E27FC236}">
                <a16:creationId xmlns:a16="http://schemas.microsoft.com/office/drawing/2014/main" id="{F318B215-A65E-DA69-A878-BEF16C76F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739" y="1576704"/>
            <a:ext cx="1139151" cy="1344754"/>
          </a:xfrm>
          <a:prstGeom prst="flowChartConnector">
            <a:avLst/>
          </a:prstGeom>
        </p:spPr>
      </p:pic>
      <p:pic>
        <p:nvPicPr>
          <p:cNvPr id="25" name="Picture 24">
            <a:extLst>
              <a:ext uri="{FF2B5EF4-FFF2-40B4-BE49-F238E27FC236}">
                <a16:creationId xmlns:a16="http://schemas.microsoft.com/office/drawing/2014/main" id="{4EBD00C2-4AD2-6962-F07E-41E0EB5F82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4993" y="3655008"/>
            <a:ext cx="1236190" cy="1302309"/>
          </a:xfrm>
          <a:prstGeom prst="flowChartConnector">
            <a:avLst/>
          </a:prstGeom>
        </p:spPr>
      </p:pic>
      <p:pic>
        <p:nvPicPr>
          <p:cNvPr id="27" name="Picture 26">
            <a:extLst>
              <a:ext uri="{FF2B5EF4-FFF2-40B4-BE49-F238E27FC236}">
                <a16:creationId xmlns:a16="http://schemas.microsoft.com/office/drawing/2014/main" id="{343A5A68-5E50-98CC-2874-8715836064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4993" y="1352909"/>
            <a:ext cx="1346383" cy="1351758"/>
          </a:xfrm>
          <a:prstGeom prst="flowChartConnector">
            <a:avLst/>
          </a:prstGeom>
        </p:spPr>
      </p:pic>
      <p:sp>
        <p:nvSpPr>
          <p:cNvPr id="28" name="Circle: Hollow 27">
            <a:extLst>
              <a:ext uri="{FF2B5EF4-FFF2-40B4-BE49-F238E27FC236}">
                <a16:creationId xmlns:a16="http://schemas.microsoft.com/office/drawing/2014/main" id="{D5E25C64-1356-838D-4DBE-DD8F17BA876B}"/>
              </a:ext>
            </a:extLst>
          </p:cNvPr>
          <p:cNvSpPr/>
          <p:nvPr/>
        </p:nvSpPr>
        <p:spPr>
          <a:xfrm>
            <a:off x="-1585046" y="3429000"/>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5B636BC5-390B-7785-99B5-B3BF62529F02}"/>
              </a:ext>
            </a:extLst>
          </p:cNvPr>
          <p:cNvSpPr txBox="1"/>
          <p:nvPr/>
        </p:nvSpPr>
        <p:spPr>
          <a:xfrm rot="16200000">
            <a:off x="-3859223" y="2003240"/>
            <a:ext cx="8786191" cy="923330"/>
          </a:xfrm>
          <a:prstGeom prst="rect">
            <a:avLst/>
          </a:prstGeom>
          <a:noFill/>
        </p:spPr>
        <p:txBody>
          <a:bodyPr wrap="square" rtlCol="0">
            <a:spAutoFit/>
          </a:bodyPr>
          <a:lstStyle/>
          <a:p>
            <a:r>
              <a:rPr lang="en-US" sz="5400" b="1" dirty="0">
                <a:solidFill>
                  <a:schemeClr val="bg1"/>
                </a:solidFill>
              </a:rPr>
              <a:t>WHO ARE WE ?</a:t>
            </a:r>
          </a:p>
        </p:txBody>
      </p:sp>
    </p:spTree>
    <p:extLst>
      <p:ext uri="{BB962C8B-B14F-4D97-AF65-F5344CB8AC3E}">
        <p14:creationId xmlns:p14="http://schemas.microsoft.com/office/powerpoint/2010/main" val="3741090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2.22222E-6 L -1.04336 -0.00185 " pathEditMode="relative" rAng="0" ptsTypes="AA">
                                      <p:cBhvr>
                                        <p:cTn id="6" dur="2000" fill="hold"/>
                                        <p:tgtEl>
                                          <p:spTgt spid="8"/>
                                        </p:tgtEl>
                                        <p:attrNameLst>
                                          <p:attrName>ppt_x</p:attrName>
                                          <p:attrName>ppt_y</p:attrName>
                                        </p:attrNameLst>
                                      </p:cBhvr>
                                      <p:rCtr x="-5217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D3ABA-217C-7265-8240-F69DA248FB35}"/>
            </a:ext>
          </a:extLst>
        </p:cNvPr>
        <p:cNvGrpSpPr/>
        <p:nvPr/>
      </p:nvGrpSpPr>
      <p:grpSpPr>
        <a:xfrm>
          <a:off x="0" y="0"/>
          <a:ext cx="0" cy="0"/>
          <a:chOff x="0" y="0"/>
          <a:chExt cx="0" cy="0"/>
        </a:xfrm>
      </p:grpSpPr>
      <p:pic>
        <p:nvPicPr>
          <p:cNvPr id="12" name="Picture 11" descr="A close-up of a medical chart&#10;&#10;AI-generated content may be incorrect.">
            <a:extLst>
              <a:ext uri="{FF2B5EF4-FFF2-40B4-BE49-F238E27FC236}">
                <a16:creationId xmlns:a16="http://schemas.microsoft.com/office/drawing/2014/main" id="{1EE1406E-2DFF-AC4B-5884-A301C7162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3" name="Rectangle 12">
            <a:extLst>
              <a:ext uri="{FF2B5EF4-FFF2-40B4-BE49-F238E27FC236}">
                <a16:creationId xmlns:a16="http://schemas.microsoft.com/office/drawing/2014/main" id="{678149EC-EEE4-47E9-EF8C-CDA1958A412A}"/>
              </a:ext>
            </a:extLst>
          </p:cNvPr>
          <p:cNvSpPr/>
          <p:nvPr/>
        </p:nvSpPr>
        <p:spPr>
          <a:xfrm>
            <a:off x="0" y="-219287"/>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6C15CBD-7514-8216-F4B8-BD4C05F09275}"/>
              </a:ext>
            </a:extLst>
          </p:cNvPr>
          <p:cNvSpPr txBox="1"/>
          <p:nvPr/>
        </p:nvSpPr>
        <p:spPr>
          <a:xfrm rot="16200000">
            <a:off x="-3860208" y="2003240"/>
            <a:ext cx="8786191" cy="923330"/>
          </a:xfrm>
          <a:prstGeom prst="rect">
            <a:avLst/>
          </a:prstGeom>
          <a:noFill/>
        </p:spPr>
        <p:txBody>
          <a:bodyPr wrap="square" rtlCol="0">
            <a:spAutoFit/>
          </a:bodyPr>
          <a:lstStyle/>
          <a:p>
            <a:r>
              <a:rPr lang="en-US" sz="5400" b="1" dirty="0">
                <a:solidFill>
                  <a:schemeClr val="bg1"/>
                </a:solidFill>
              </a:rPr>
              <a:t>WHO ARE WE ?</a:t>
            </a:r>
          </a:p>
        </p:txBody>
      </p:sp>
      <p:sp>
        <p:nvSpPr>
          <p:cNvPr id="5" name="Rectangle 4">
            <a:extLst>
              <a:ext uri="{FF2B5EF4-FFF2-40B4-BE49-F238E27FC236}">
                <a16:creationId xmlns:a16="http://schemas.microsoft.com/office/drawing/2014/main" id="{1A9F7BF0-7B3A-3649-EAC9-C8D05B37ADE7}"/>
              </a:ext>
            </a:extLst>
          </p:cNvPr>
          <p:cNvSpPr/>
          <p:nvPr/>
        </p:nvSpPr>
        <p:spPr>
          <a:xfrm>
            <a:off x="-2" y="0"/>
            <a:ext cx="31481487" cy="3696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87D8EC97-39F9-7CA0-C0DF-FC7549992F09}"/>
              </a:ext>
            </a:extLst>
          </p:cNvPr>
          <p:cNvSpPr txBox="1"/>
          <p:nvPr/>
        </p:nvSpPr>
        <p:spPr>
          <a:xfrm>
            <a:off x="-2" y="0"/>
            <a:ext cx="27271228" cy="1754326"/>
          </a:xfrm>
          <a:prstGeom prst="rect">
            <a:avLst/>
          </a:prstGeom>
          <a:noFill/>
        </p:spPr>
        <p:txBody>
          <a:bodyPr wrap="square">
            <a:spAutoFit/>
          </a:bodyPr>
          <a:lstStyle/>
          <a:p>
            <a:r>
              <a:rPr lang="en-US" dirty="0">
                <a:solidFill>
                  <a:srgbClr val="1F3C85"/>
                </a:solidFill>
              </a:rPr>
              <a:t>MEET THE INNOVATORS : TAMMEN TEAM         MEET THE INNOVATORS : TAMMEN TEAM         MEET THE INNOVATORS : TAMMEN TEAM        MEET THE INNOVATORS : TAMMEN        MEET THE INNOVATORS : TAMMEN TEAM         MEET THE INNOVATORS : TAMMEN TEAM</a:t>
            </a:r>
          </a:p>
          <a:p>
            <a:endParaRPr lang="en-US" dirty="0">
              <a:solidFill>
                <a:srgbClr val="1F3C85"/>
              </a:solidFill>
            </a:endParaRPr>
          </a:p>
          <a:p>
            <a:endParaRPr lang="en-US" dirty="0">
              <a:solidFill>
                <a:srgbClr val="1F3C85"/>
              </a:solidFill>
            </a:endParaRPr>
          </a:p>
          <a:p>
            <a:r>
              <a:rPr lang="en-US" dirty="0">
                <a:solidFill>
                  <a:srgbClr val="1F3C85"/>
                </a:solidFill>
              </a:rPr>
              <a:t>TEAM</a:t>
            </a:r>
          </a:p>
          <a:p>
            <a:r>
              <a:rPr lang="en-US" dirty="0">
                <a:solidFill>
                  <a:srgbClr val="1F3C85"/>
                </a:solidFill>
              </a:rPr>
              <a:t>         </a:t>
            </a:r>
          </a:p>
          <a:p>
            <a:r>
              <a:rPr lang="en-US" dirty="0">
                <a:solidFill>
                  <a:srgbClr val="1F3C85"/>
                </a:solidFill>
              </a:rPr>
              <a:t>  </a:t>
            </a:r>
          </a:p>
        </p:txBody>
      </p:sp>
      <p:sp>
        <p:nvSpPr>
          <p:cNvPr id="6" name="TextBox 5">
            <a:extLst>
              <a:ext uri="{FF2B5EF4-FFF2-40B4-BE49-F238E27FC236}">
                <a16:creationId xmlns:a16="http://schemas.microsoft.com/office/drawing/2014/main" id="{A76AB696-925C-8615-3109-704BBF151C93}"/>
              </a:ext>
            </a:extLst>
          </p:cNvPr>
          <p:cNvSpPr txBox="1"/>
          <p:nvPr/>
        </p:nvSpPr>
        <p:spPr>
          <a:xfrm>
            <a:off x="10091651" y="507831"/>
            <a:ext cx="15893934" cy="369332"/>
          </a:xfrm>
          <a:prstGeom prst="rect">
            <a:avLst/>
          </a:prstGeom>
          <a:noFill/>
        </p:spPr>
        <p:txBody>
          <a:bodyPr wrap="square">
            <a:spAutoFit/>
          </a:bodyPr>
          <a:lstStyle/>
          <a:p>
            <a:r>
              <a:rPr lang="en-US" sz="1800" b="1" dirty="0">
                <a:solidFill>
                  <a:srgbClr val="39C5A8"/>
                </a:solidFill>
              </a:rPr>
              <a:t>GET TO KNOW US</a:t>
            </a:r>
          </a:p>
        </p:txBody>
      </p:sp>
      <p:pic>
        <p:nvPicPr>
          <p:cNvPr id="19" name="Picture 18" descr="A person with a backpack&#10;&#10;AI-generated content may be incorrect.">
            <a:extLst>
              <a:ext uri="{FF2B5EF4-FFF2-40B4-BE49-F238E27FC236}">
                <a16:creationId xmlns:a16="http://schemas.microsoft.com/office/drawing/2014/main" id="{19E47D4A-B0BC-D3EF-3DBF-C04675FD6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984" y="2230072"/>
            <a:ext cx="2507430" cy="2523926"/>
          </a:xfrm>
          <a:prstGeom prst="flowChartConnector">
            <a:avLst/>
          </a:prstGeom>
        </p:spPr>
      </p:pic>
      <p:pic>
        <p:nvPicPr>
          <p:cNvPr id="21" name="Picture 20">
            <a:extLst>
              <a:ext uri="{FF2B5EF4-FFF2-40B4-BE49-F238E27FC236}">
                <a16:creationId xmlns:a16="http://schemas.microsoft.com/office/drawing/2014/main" id="{7721F0C0-B7A1-3D83-FF22-67D4A2D326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5594" y="4500834"/>
            <a:ext cx="923332" cy="972260"/>
          </a:xfrm>
          <a:prstGeom prst="flowChartConnector">
            <a:avLst/>
          </a:prstGeom>
        </p:spPr>
      </p:pic>
      <p:pic>
        <p:nvPicPr>
          <p:cNvPr id="23" name="Picture 22" descr="A person smiling at the camera&#10;&#10;AI-generated content may be incorrect.">
            <a:extLst>
              <a:ext uri="{FF2B5EF4-FFF2-40B4-BE49-F238E27FC236}">
                <a16:creationId xmlns:a16="http://schemas.microsoft.com/office/drawing/2014/main" id="{05DC4B7E-C277-0CD1-70B7-81F21F44BE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9814" y="4700160"/>
            <a:ext cx="683666" cy="807060"/>
          </a:xfrm>
          <a:prstGeom prst="flowChartConnector">
            <a:avLst/>
          </a:prstGeom>
        </p:spPr>
      </p:pic>
      <p:pic>
        <p:nvPicPr>
          <p:cNvPr id="25" name="Picture 24">
            <a:extLst>
              <a:ext uri="{FF2B5EF4-FFF2-40B4-BE49-F238E27FC236}">
                <a16:creationId xmlns:a16="http://schemas.microsoft.com/office/drawing/2014/main" id="{F78C09AC-ACA1-7705-477A-3BC6045E6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5594" y="1476850"/>
            <a:ext cx="854655" cy="900367"/>
          </a:xfrm>
          <a:prstGeom prst="flowChartConnector">
            <a:avLst/>
          </a:prstGeom>
        </p:spPr>
      </p:pic>
      <p:pic>
        <p:nvPicPr>
          <p:cNvPr id="27" name="Picture 26">
            <a:extLst>
              <a:ext uri="{FF2B5EF4-FFF2-40B4-BE49-F238E27FC236}">
                <a16:creationId xmlns:a16="http://schemas.microsoft.com/office/drawing/2014/main" id="{2BCFED91-2FD0-71F3-448B-D3744683AB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9814" y="1568343"/>
            <a:ext cx="683666" cy="686395"/>
          </a:xfrm>
          <a:prstGeom prst="flowChartConnector">
            <a:avLst/>
          </a:prstGeom>
        </p:spPr>
      </p:pic>
      <p:sp>
        <p:nvSpPr>
          <p:cNvPr id="4" name="TextBox 3">
            <a:extLst>
              <a:ext uri="{FF2B5EF4-FFF2-40B4-BE49-F238E27FC236}">
                <a16:creationId xmlns:a16="http://schemas.microsoft.com/office/drawing/2014/main" id="{7EB47190-C0B3-4F18-5612-8A2C319176C6}"/>
              </a:ext>
            </a:extLst>
          </p:cNvPr>
          <p:cNvSpPr txBox="1"/>
          <p:nvPr/>
        </p:nvSpPr>
        <p:spPr>
          <a:xfrm>
            <a:off x="1713981" y="2509945"/>
            <a:ext cx="5548561" cy="523220"/>
          </a:xfrm>
          <a:prstGeom prst="rect">
            <a:avLst/>
          </a:prstGeom>
          <a:noFill/>
        </p:spPr>
        <p:txBody>
          <a:bodyPr wrap="square" rtlCol="0">
            <a:spAutoFit/>
          </a:bodyPr>
          <a:lstStyle/>
          <a:p>
            <a:r>
              <a:rPr lang="en-US" sz="2800" b="1" dirty="0">
                <a:solidFill>
                  <a:srgbClr val="39C5A8"/>
                </a:solidFill>
              </a:rPr>
              <a:t>MOHAMMED HANY ELBOKHARY</a:t>
            </a:r>
          </a:p>
        </p:txBody>
      </p:sp>
      <p:sp>
        <p:nvSpPr>
          <p:cNvPr id="7" name="TextBox 6">
            <a:extLst>
              <a:ext uri="{FF2B5EF4-FFF2-40B4-BE49-F238E27FC236}">
                <a16:creationId xmlns:a16="http://schemas.microsoft.com/office/drawing/2014/main" id="{3EBE15A5-34E2-957A-F8D8-F8CCEEA5A687}"/>
              </a:ext>
            </a:extLst>
          </p:cNvPr>
          <p:cNvSpPr txBox="1"/>
          <p:nvPr/>
        </p:nvSpPr>
        <p:spPr>
          <a:xfrm>
            <a:off x="3241964" y="3013677"/>
            <a:ext cx="3888170" cy="369332"/>
          </a:xfrm>
          <a:prstGeom prst="rect">
            <a:avLst/>
          </a:prstGeom>
          <a:noFill/>
        </p:spPr>
        <p:txBody>
          <a:bodyPr wrap="square" rtlCol="0">
            <a:spAutoFit/>
          </a:bodyPr>
          <a:lstStyle/>
          <a:p>
            <a:r>
              <a:rPr lang="en-US" b="1" dirty="0">
                <a:solidFill>
                  <a:schemeClr val="bg1"/>
                </a:solidFill>
              </a:rPr>
              <a:t>TEAM LEADER</a:t>
            </a:r>
          </a:p>
        </p:txBody>
      </p:sp>
      <p:sp>
        <p:nvSpPr>
          <p:cNvPr id="9" name="TextBox 8">
            <a:extLst>
              <a:ext uri="{FF2B5EF4-FFF2-40B4-BE49-F238E27FC236}">
                <a16:creationId xmlns:a16="http://schemas.microsoft.com/office/drawing/2014/main" id="{B017566D-27F8-46EC-E58A-B12EED5A20E0}"/>
              </a:ext>
            </a:extLst>
          </p:cNvPr>
          <p:cNvSpPr txBox="1"/>
          <p:nvPr/>
        </p:nvSpPr>
        <p:spPr>
          <a:xfrm>
            <a:off x="1845403" y="3429000"/>
            <a:ext cx="5710156" cy="369332"/>
          </a:xfrm>
          <a:prstGeom prst="rect">
            <a:avLst/>
          </a:prstGeom>
          <a:noFill/>
        </p:spPr>
        <p:txBody>
          <a:bodyPr wrap="square" rtlCol="0">
            <a:spAutoFit/>
          </a:bodyPr>
          <a:lstStyle/>
          <a:p>
            <a:r>
              <a:rPr lang="en-US" dirty="0">
                <a:solidFill>
                  <a:schemeClr val="bg1"/>
                </a:solidFill>
              </a:rPr>
              <a:t>FACULTY OF MEDICINE- BENHA UNIVERSITY</a:t>
            </a:r>
          </a:p>
        </p:txBody>
      </p:sp>
      <p:sp>
        <p:nvSpPr>
          <p:cNvPr id="10" name="TextBox 9">
            <a:extLst>
              <a:ext uri="{FF2B5EF4-FFF2-40B4-BE49-F238E27FC236}">
                <a16:creationId xmlns:a16="http://schemas.microsoft.com/office/drawing/2014/main" id="{66E15B1B-3AF4-E9FD-B669-11F7B73C0154}"/>
              </a:ext>
            </a:extLst>
          </p:cNvPr>
          <p:cNvSpPr txBox="1"/>
          <p:nvPr/>
        </p:nvSpPr>
        <p:spPr>
          <a:xfrm>
            <a:off x="1845403" y="3702075"/>
            <a:ext cx="5092507" cy="369332"/>
          </a:xfrm>
          <a:prstGeom prst="rect">
            <a:avLst/>
          </a:prstGeom>
          <a:noFill/>
        </p:spPr>
        <p:txBody>
          <a:bodyPr wrap="square" rtlCol="0">
            <a:spAutoFit/>
          </a:bodyPr>
          <a:lstStyle/>
          <a:p>
            <a:r>
              <a:rPr lang="en-US" dirty="0">
                <a:solidFill>
                  <a:schemeClr val="bg1"/>
                </a:solidFill>
              </a:rPr>
              <a:t>ROLE : matching the identity of the project’s file </a:t>
            </a:r>
          </a:p>
        </p:txBody>
      </p:sp>
      <p:sp>
        <p:nvSpPr>
          <p:cNvPr id="11" name="Circle: Hollow 10">
            <a:extLst>
              <a:ext uri="{FF2B5EF4-FFF2-40B4-BE49-F238E27FC236}">
                <a16:creationId xmlns:a16="http://schemas.microsoft.com/office/drawing/2014/main" id="{44E5370E-0011-E75F-71DC-2DDA3B194528}"/>
              </a:ext>
            </a:extLst>
          </p:cNvPr>
          <p:cNvSpPr/>
          <p:nvPr/>
        </p:nvSpPr>
        <p:spPr>
          <a:xfrm>
            <a:off x="3817086" y="5324109"/>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19803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2.22222E-6 L -1.04336 -0.00185 " pathEditMode="relative" rAng="0" ptsTypes="AA">
                                      <p:cBhvr>
                                        <p:cTn id="6" dur="2000" fill="hold"/>
                                        <p:tgtEl>
                                          <p:spTgt spid="8"/>
                                        </p:tgtEl>
                                        <p:attrNameLst>
                                          <p:attrName>ppt_x</p:attrName>
                                          <p:attrName>ppt_y</p:attrName>
                                        </p:attrNameLst>
                                      </p:cBhvr>
                                      <p:rCtr x="-5217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BA663-AC0E-F811-E16E-062C913378CE}"/>
            </a:ext>
          </a:extLst>
        </p:cNvPr>
        <p:cNvGrpSpPr/>
        <p:nvPr/>
      </p:nvGrpSpPr>
      <p:grpSpPr>
        <a:xfrm>
          <a:off x="0" y="0"/>
          <a:ext cx="0" cy="0"/>
          <a:chOff x="0" y="0"/>
          <a:chExt cx="0" cy="0"/>
        </a:xfrm>
      </p:grpSpPr>
      <p:pic>
        <p:nvPicPr>
          <p:cNvPr id="12" name="Picture 11" descr="A close-up of a medical chart&#10;&#10;AI-generated content may be incorrect.">
            <a:extLst>
              <a:ext uri="{FF2B5EF4-FFF2-40B4-BE49-F238E27FC236}">
                <a16:creationId xmlns:a16="http://schemas.microsoft.com/office/drawing/2014/main" id="{4F3B36AA-9249-A3F5-8E49-C46C8AAD7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3" name="Rectangle 12">
            <a:extLst>
              <a:ext uri="{FF2B5EF4-FFF2-40B4-BE49-F238E27FC236}">
                <a16:creationId xmlns:a16="http://schemas.microsoft.com/office/drawing/2014/main" id="{63134BB6-32B9-EDCD-7186-9167226413B2}"/>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ircle: Hollow 10">
            <a:extLst>
              <a:ext uri="{FF2B5EF4-FFF2-40B4-BE49-F238E27FC236}">
                <a16:creationId xmlns:a16="http://schemas.microsoft.com/office/drawing/2014/main" id="{5908D98C-7C66-7AC5-1F00-6A03D595F59A}"/>
              </a:ext>
            </a:extLst>
          </p:cNvPr>
          <p:cNvSpPr/>
          <p:nvPr/>
        </p:nvSpPr>
        <p:spPr>
          <a:xfrm>
            <a:off x="9086827" y="4758148"/>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030F781-47C9-3B12-FE2B-2135EDCEC928}"/>
              </a:ext>
            </a:extLst>
          </p:cNvPr>
          <p:cNvSpPr txBox="1"/>
          <p:nvPr/>
        </p:nvSpPr>
        <p:spPr>
          <a:xfrm rot="16200000">
            <a:off x="-3848320" y="1998628"/>
            <a:ext cx="8786191" cy="923330"/>
          </a:xfrm>
          <a:prstGeom prst="rect">
            <a:avLst/>
          </a:prstGeom>
          <a:noFill/>
        </p:spPr>
        <p:txBody>
          <a:bodyPr wrap="square" rtlCol="0">
            <a:spAutoFit/>
          </a:bodyPr>
          <a:lstStyle/>
          <a:p>
            <a:r>
              <a:rPr lang="en-US" sz="5400" b="1" dirty="0">
                <a:solidFill>
                  <a:schemeClr val="bg1"/>
                </a:solidFill>
              </a:rPr>
              <a:t>WHO ARE WE ?</a:t>
            </a:r>
          </a:p>
        </p:txBody>
      </p:sp>
      <p:sp>
        <p:nvSpPr>
          <p:cNvPr id="5" name="Rectangle 4">
            <a:extLst>
              <a:ext uri="{FF2B5EF4-FFF2-40B4-BE49-F238E27FC236}">
                <a16:creationId xmlns:a16="http://schemas.microsoft.com/office/drawing/2014/main" id="{4B239F01-2F30-4F58-8747-93AD1CB377CE}"/>
              </a:ext>
            </a:extLst>
          </p:cNvPr>
          <p:cNvSpPr/>
          <p:nvPr/>
        </p:nvSpPr>
        <p:spPr>
          <a:xfrm>
            <a:off x="-2" y="0"/>
            <a:ext cx="31481487" cy="3696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55A69FD3-BB05-A24E-C510-7B504B6AF610}"/>
              </a:ext>
            </a:extLst>
          </p:cNvPr>
          <p:cNvSpPr txBox="1"/>
          <p:nvPr/>
        </p:nvSpPr>
        <p:spPr>
          <a:xfrm>
            <a:off x="-2" y="0"/>
            <a:ext cx="27271228" cy="1754326"/>
          </a:xfrm>
          <a:prstGeom prst="rect">
            <a:avLst/>
          </a:prstGeom>
          <a:noFill/>
        </p:spPr>
        <p:txBody>
          <a:bodyPr wrap="square">
            <a:spAutoFit/>
          </a:bodyPr>
          <a:lstStyle/>
          <a:p>
            <a:r>
              <a:rPr lang="en-US" dirty="0">
                <a:solidFill>
                  <a:srgbClr val="1F3C85"/>
                </a:solidFill>
              </a:rPr>
              <a:t>MEET THE INNOVATORS : TAMMEN TEAM         MEET THE INNOVATORS : TAMMEN TEAM         MEET THE INNOVATORS : TAMMEN TEAM        MEET THE INNOVATORS : TAMMEN        MEET THE INNOVATORS : TAMMEN TEAM         MEET THE INNOVATORS : TAMMEN TEAM</a:t>
            </a:r>
          </a:p>
          <a:p>
            <a:endParaRPr lang="en-US" dirty="0">
              <a:solidFill>
                <a:srgbClr val="1F3C85"/>
              </a:solidFill>
            </a:endParaRPr>
          </a:p>
          <a:p>
            <a:endParaRPr lang="en-US" dirty="0">
              <a:solidFill>
                <a:srgbClr val="1F3C85"/>
              </a:solidFill>
            </a:endParaRPr>
          </a:p>
          <a:p>
            <a:r>
              <a:rPr lang="en-US" dirty="0">
                <a:solidFill>
                  <a:srgbClr val="1F3C85"/>
                </a:solidFill>
              </a:rPr>
              <a:t>TEAM</a:t>
            </a:r>
          </a:p>
          <a:p>
            <a:r>
              <a:rPr lang="en-US" dirty="0">
                <a:solidFill>
                  <a:srgbClr val="1F3C85"/>
                </a:solidFill>
              </a:rPr>
              <a:t>         </a:t>
            </a:r>
          </a:p>
          <a:p>
            <a:r>
              <a:rPr lang="en-US" dirty="0">
                <a:solidFill>
                  <a:srgbClr val="1F3C85"/>
                </a:solidFill>
              </a:rPr>
              <a:t>  </a:t>
            </a:r>
          </a:p>
        </p:txBody>
      </p:sp>
      <p:sp>
        <p:nvSpPr>
          <p:cNvPr id="6" name="TextBox 5">
            <a:extLst>
              <a:ext uri="{FF2B5EF4-FFF2-40B4-BE49-F238E27FC236}">
                <a16:creationId xmlns:a16="http://schemas.microsoft.com/office/drawing/2014/main" id="{FD613B19-1DFB-6954-380A-B0A2710A1643}"/>
              </a:ext>
            </a:extLst>
          </p:cNvPr>
          <p:cNvSpPr txBox="1"/>
          <p:nvPr/>
        </p:nvSpPr>
        <p:spPr>
          <a:xfrm>
            <a:off x="10091651" y="507831"/>
            <a:ext cx="15893934" cy="369332"/>
          </a:xfrm>
          <a:prstGeom prst="rect">
            <a:avLst/>
          </a:prstGeom>
          <a:noFill/>
        </p:spPr>
        <p:txBody>
          <a:bodyPr wrap="square">
            <a:spAutoFit/>
          </a:bodyPr>
          <a:lstStyle/>
          <a:p>
            <a:r>
              <a:rPr lang="en-US" sz="1800" b="1" dirty="0">
                <a:solidFill>
                  <a:srgbClr val="39C5A8"/>
                </a:solidFill>
              </a:rPr>
              <a:t>GET TO KNOW US</a:t>
            </a:r>
          </a:p>
        </p:txBody>
      </p:sp>
      <p:pic>
        <p:nvPicPr>
          <p:cNvPr id="19" name="Picture 18" descr="A person with a backpack&#10;&#10;AI-generated content may be incorrect.">
            <a:extLst>
              <a:ext uri="{FF2B5EF4-FFF2-40B4-BE49-F238E27FC236}">
                <a16:creationId xmlns:a16="http://schemas.microsoft.com/office/drawing/2014/main" id="{0C1DFB0A-124A-4955-CC04-6614E4FD6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354" y="4625476"/>
            <a:ext cx="718251" cy="722976"/>
          </a:xfrm>
          <a:prstGeom prst="flowChartConnector">
            <a:avLst/>
          </a:prstGeom>
        </p:spPr>
      </p:pic>
      <p:pic>
        <p:nvPicPr>
          <p:cNvPr id="21" name="Picture 20">
            <a:extLst>
              <a:ext uri="{FF2B5EF4-FFF2-40B4-BE49-F238E27FC236}">
                <a16:creationId xmlns:a16="http://schemas.microsoft.com/office/drawing/2014/main" id="{36D33BA8-9A37-5120-802B-B91DF4DAF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5550" y="4467583"/>
            <a:ext cx="923332" cy="972260"/>
          </a:xfrm>
          <a:prstGeom prst="flowChartConnector">
            <a:avLst/>
          </a:prstGeom>
        </p:spPr>
      </p:pic>
      <p:pic>
        <p:nvPicPr>
          <p:cNvPr id="23" name="Picture 22" descr="A person smiling at the camera&#10;&#10;AI-generated content may be incorrect.">
            <a:extLst>
              <a:ext uri="{FF2B5EF4-FFF2-40B4-BE49-F238E27FC236}">
                <a16:creationId xmlns:a16="http://schemas.microsoft.com/office/drawing/2014/main" id="{3F5EB4F9-0FEB-5AD7-1BEB-19C6ADAA2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3874" y="1634625"/>
            <a:ext cx="683666" cy="807060"/>
          </a:xfrm>
          <a:prstGeom prst="flowChartConnector">
            <a:avLst/>
          </a:prstGeom>
        </p:spPr>
      </p:pic>
      <p:pic>
        <p:nvPicPr>
          <p:cNvPr id="25" name="Picture 24">
            <a:extLst>
              <a:ext uri="{FF2B5EF4-FFF2-40B4-BE49-F238E27FC236}">
                <a16:creationId xmlns:a16="http://schemas.microsoft.com/office/drawing/2014/main" id="{36A6DFF7-5186-DE14-B437-696FE6B8F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0203" y="2321984"/>
            <a:ext cx="2186543" cy="2303492"/>
          </a:xfrm>
          <a:prstGeom prst="flowChartConnector">
            <a:avLst/>
          </a:prstGeom>
        </p:spPr>
      </p:pic>
      <p:pic>
        <p:nvPicPr>
          <p:cNvPr id="27" name="Picture 26">
            <a:extLst>
              <a:ext uri="{FF2B5EF4-FFF2-40B4-BE49-F238E27FC236}">
                <a16:creationId xmlns:a16="http://schemas.microsoft.com/office/drawing/2014/main" id="{B4723881-23F9-B978-8CE7-6AEA94A788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6536" y="2232524"/>
            <a:ext cx="683666" cy="686395"/>
          </a:xfrm>
          <a:prstGeom prst="flowChartConnector">
            <a:avLst/>
          </a:prstGeom>
        </p:spPr>
      </p:pic>
      <p:sp>
        <p:nvSpPr>
          <p:cNvPr id="4" name="TextBox 3">
            <a:extLst>
              <a:ext uri="{FF2B5EF4-FFF2-40B4-BE49-F238E27FC236}">
                <a16:creationId xmlns:a16="http://schemas.microsoft.com/office/drawing/2014/main" id="{36FFED3F-0BEB-2D84-A493-EB4E5976300B}"/>
              </a:ext>
            </a:extLst>
          </p:cNvPr>
          <p:cNvSpPr txBox="1"/>
          <p:nvPr/>
        </p:nvSpPr>
        <p:spPr>
          <a:xfrm>
            <a:off x="2540022" y="2460292"/>
            <a:ext cx="3888171" cy="523220"/>
          </a:xfrm>
          <a:prstGeom prst="rect">
            <a:avLst/>
          </a:prstGeom>
          <a:noFill/>
        </p:spPr>
        <p:txBody>
          <a:bodyPr wrap="square" rtlCol="0">
            <a:spAutoFit/>
          </a:bodyPr>
          <a:lstStyle/>
          <a:p>
            <a:r>
              <a:rPr lang="en-US" sz="2800" b="1" dirty="0">
                <a:solidFill>
                  <a:srgbClr val="39C5A8"/>
                </a:solidFill>
              </a:rPr>
              <a:t>SAMIR SAMEH SAMIR</a:t>
            </a:r>
          </a:p>
        </p:txBody>
      </p:sp>
      <p:sp>
        <p:nvSpPr>
          <p:cNvPr id="7" name="TextBox 6">
            <a:extLst>
              <a:ext uri="{FF2B5EF4-FFF2-40B4-BE49-F238E27FC236}">
                <a16:creationId xmlns:a16="http://schemas.microsoft.com/office/drawing/2014/main" id="{E030D175-481C-6373-698C-585B4E16161F}"/>
              </a:ext>
            </a:extLst>
          </p:cNvPr>
          <p:cNvSpPr txBox="1"/>
          <p:nvPr/>
        </p:nvSpPr>
        <p:spPr>
          <a:xfrm>
            <a:off x="3241964" y="3013677"/>
            <a:ext cx="3888170" cy="369332"/>
          </a:xfrm>
          <a:prstGeom prst="rect">
            <a:avLst/>
          </a:prstGeom>
          <a:noFill/>
        </p:spPr>
        <p:txBody>
          <a:bodyPr wrap="square" rtlCol="0">
            <a:spAutoFit/>
          </a:bodyPr>
          <a:lstStyle/>
          <a:p>
            <a:r>
              <a:rPr lang="en-US" b="1" dirty="0">
                <a:solidFill>
                  <a:schemeClr val="bg1"/>
                </a:solidFill>
              </a:rPr>
              <a:t>TEAM  MEMBER</a:t>
            </a:r>
          </a:p>
        </p:txBody>
      </p:sp>
      <p:sp>
        <p:nvSpPr>
          <p:cNvPr id="9" name="TextBox 8">
            <a:extLst>
              <a:ext uri="{FF2B5EF4-FFF2-40B4-BE49-F238E27FC236}">
                <a16:creationId xmlns:a16="http://schemas.microsoft.com/office/drawing/2014/main" id="{9D177CAE-138C-5326-7DBF-7EF00ACBE817}"/>
              </a:ext>
            </a:extLst>
          </p:cNvPr>
          <p:cNvSpPr txBox="1"/>
          <p:nvPr/>
        </p:nvSpPr>
        <p:spPr>
          <a:xfrm>
            <a:off x="1854042" y="3357876"/>
            <a:ext cx="5710156" cy="369332"/>
          </a:xfrm>
          <a:prstGeom prst="rect">
            <a:avLst/>
          </a:prstGeom>
          <a:noFill/>
        </p:spPr>
        <p:txBody>
          <a:bodyPr wrap="square" rtlCol="0">
            <a:spAutoFit/>
          </a:bodyPr>
          <a:lstStyle/>
          <a:p>
            <a:r>
              <a:rPr lang="en-US" dirty="0">
                <a:solidFill>
                  <a:schemeClr val="bg1"/>
                </a:solidFill>
              </a:rPr>
              <a:t>FACULTY OF BIS ELMOKATTEM HIGHER INSTITUTE</a:t>
            </a:r>
          </a:p>
        </p:txBody>
      </p:sp>
      <p:sp>
        <p:nvSpPr>
          <p:cNvPr id="10" name="TextBox 9">
            <a:extLst>
              <a:ext uri="{FF2B5EF4-FFF2-40B4-BE49-F238E27FC236}">
                <a16:creationId xmlns:a16="http://schemas.microsoft.com/office/drawing/2014/main" id="{B808872F-B5B3-87F2-1CA5-721E91882482}"/>
              </a:ext>
            </a:extLst>
          </p:cNvPr>
          <p:cNvSpPr txBox="1"/>
          <p:nvPr/>
        </p:nvSpPr>
        <p:spPr>
          <a:xfrm>
            <a:off x="1845403" y="3702075"/>
            <a:ext cx="5092507" cy="646331"/>
          </a:xfrm>
          <a:prstGeom prst="rect">
            <a:avLst/>
          </a:prstGeom>
          <a:noFill/>
        </p:spPr>
        <p:txBody>
          <a:bodyPr wrap="square" rtlCol="0">
            <a:spAutoFit/>
          </a:bodyPr>
          <a:lstStyle/>
          <a:p>
            <a:r>
              <a:rPr lang="en-US" dirty="0">
                <a:solidFill>
                  <a:schemeClr val="bg1"/>
                </a:solidFill>
              </a:rPr>
              <a:t>ROLE : UI  &amp; UX  of the device and making the final prototype with AI </a:t>
            </a:r>
          </a:p>
        </p:txBody>
      </p:sp>
    </p:spTree>
    <p:extLst>
      <p:ext uri="{BB962C8B-B14F-4D97-AF65-F5344CB8AC3E}">
        <p14:creationId xmlns:p14="http://schemas.microsoft.com/office/powerpoint/2010/main" val="32693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2.22222E-6 L -1.04336 -0.00185 " pathEditMode="relative" rAng="0" ptsTypes="AA">
                                      <p:cBhvr>
                                        <p:cTn id="6" dur="2000" fill="hold"/>
                                        <p:tgtEl>
                                          <p:spTgt spid="8"/>
                                        </p:tgtEl>
                                        <p:attrNameLst>
                                          <p:attrName>ppt_x</p:attrName>
                                          <p:attrName>ppt_y</p:attrName>
                                        </p:attrNameLst>
                                      </p:cBhvr>
                                      <p:rCtr x="-5217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0D45-BB91-04AE-4061-77C37972C308}"/>
            </a:ext>
          </a:extLst>
        </p:cNvPr>
        <p:cNvGrpSpPr/>
        <p:nvPr/>
      </p:nvGrpSpPr>
      <p:grpSpPr>
        <a:xfrm>
          <a:off x="0" y="0"/>
          <a:ext cx="0" cy="0"/>
          <a:chOff x="0" y="0"/>
          <a:chExt cx="0" cy="0"/>
        </a:xfrm>
      </p:grpSpPr>
      <p:pic>
        <p:nvPicPr>
          <p:cNvPr id="12" name="Picture 11" descr="A close-up of a medical chart&#10;&#10;AI-generated content may be incorrect.">
            <a:extLst>
              <a:ext uri="{FF2B5EF4-FFF2-40B4-BE49-F238E27FC236}">
                <a16:creationId xmlns:a16="http://schemas.microsoft.com/office/drawing/2014/main" id="{3BBE7616-0228-E214-C317-F052D3695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3" name="Rectangle 12">
            <a:extLst>
              <a:ext uri="{FF2B5EF4-FFF2-40B4-BE49-F238E27FC236}">
                <a16:creationId xmlns:a16="http://schemas.microsoft.com/office/drawing/2014/main" id="{95856B84-5E7F-EC79-E31B-0BFF327BF679}"/>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ircle: Hollow 10">
            <a:extLst>
              <a:ext uri="{FF2B5EF4-FFF2-40B4-BE49-F238E27FC236}">
                <a16:creationId xmlns:a16="http://schemas.microsoft.com/office/drawing/2014/main" id="{1FD243BB-727F-90D2-C19B-3B0D9EB377BD}"/>
              </a:ext>
            </a:extLst>
          </p:cNvPr>
          <p:cNvSpPr/>
          <p:nvPr/>
        </p:nvSpPr>
        <p:spPr>
          <a:xfrm>
            <a:off x="1063046" y="-1693283"/>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CDC2A122-7D96-6701-70DF-D22DAFEAC822}"/>
              </a:ext>
            </a:extLst>
          </p:cNvPr>
          <p:cNvSpPr txBox="1"/>
          <p:nvPr/>
        </p:nvSpPr>
        <p:spPr>
          <a:xfrm rot="16200000">
            <a:off x="-3850358" y="2003240"/>
            <a:ext cx="8786191" cy="923330"/>
          </a:xfrm>
          <a:prstGeom prst="rect">
            <a:avLst/>
          </a:prstGeom>
          <a:noFill/>
        </p:spPr>
        <p:txBody>
          <a:bodyPr wrap="square" rtlCol="0">
            <a:spAutoFit/>
          </a:bodyPr>
          <a:lstStyle/>
          <a:p>
            <a:r>
              <a:rPr lang="en-US" sz="5400" b="1" dirty="0">
                <a:solidFill>
                  <a:schemeClr val="bg1"/>
                </a:solidFill>
              </a:rPr>
              <a:t>WHO ARE WE ?</a:t>
            </a:r>
          </a:p>
        </p:txBody>
      </p:sp>
      <p:sp>
        <p:nvSpPr>
          <p:cNvPr id="5" name="Rectangle 4">
            <a:extLst>
              <a:ext uri="{FF2B5EF4-FFF2-40B4-BE49-F238E27FC236}">
                <a16:creationId xmlns:a16="http://schemas.microsoft.com/office/drawing/2014/main" id="{ECDEB347-FADB-8852-E316-2C495AC1C9DD}"/>
              </a:ext>
            </a:extLst>
          </p:cNvPr>
          <p:cNvSpPr/>
          <p:nvPr/>
        </p:nvSpPr>
        <p:spPr>
          <a:xfrm>
            <a:off x="-2" y="0"/>
            <a:ext cx="31481487" cy="3696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2F37ACA9-7589-DC36-D077-4684ADEF6643}"/>
              </a:ext>
            </a:extLst>
          </p:cNvPr>
          <p:cNvSpPr txBox="1"/>
          <p:nvPr/>
        </p:nvSpPr>
        <p:spPr>
          <a:xfrm>
            <a:off x="-2" y="0"/>
            <a:ext cx="27271228" cy="1754326"/>
          </a:xfrm>
          <a:prstGeom prst="rect">
            <a:avLst/>
          </a:prstGeom>
          <a:noFill/>
        </p:spPr>
        <p:txBody>
          <a:bodyPr wrap="square">
            <a:spAutoFit/>
          </a:bodyPr>
          <a:lstStyle/>
          <a:p>
            <a:r>
              <a:rPr lang="en-US" dirty="0">
                <a:solidFill>
                  <a:srgbClr val="1F3C85"/>
                </a:solidFill>
              </a:rPr>
              <a:t>MEET THE INNOVATORS : TAMMEN TEAM         MEET THE INNOVATORS : TAMMEN TEAM         MEET THE INNOVATORS : TAMMEN TEAM        MEET THE INNOVATORS : TAMMEN        MEET THE INNOVATORS : TAMMEN TEAM         MEET THE INNOVATORS : TAMMEN TEAM</a:t>
            </a:r>
          </a:p>
          <a:p>
            <a:endParaRPr lang="en-US" dirty="0">
              <a:solidFill>
                <a:srgbClr val="1F3C85"/>
              </a:solidFill>
            </a:endParaRPr>
          </a:p>
          <a:p>
            <a:endParaRPr lang="en-US" dirty="0">
              <a:solidFill>
                <a:srgbClr val="1F3C85"/>
              </a:solidFill>
            </a:endParaRPr>
          </a:p>
          <a:p>
            <a:r>
              <a:rPr lang="en-US" dirty="0">
                <a:solidFill>
                  <a:srgbClr val="1F3C85"/>
                </a:solidFill>
              </a:rPr>
              <a:t>TEAM</a:t>
            </a:r>
          </a:p>
          <a:p>
            <a:r>
              <a:rPr lang="en-US" dirty="0">
                <a:solidFill>
                  <a:srgbClr val="1F3C85"/>
                </a:solidFill>
              </a:rPr>
              <a:t>         </a:t>
            </a:r>
          </a:p>
          <a:p>
            <a:r>
              <a:rPr lang="en-US" dirty="0">
                <a:solidFill>
                  <a:srgbClr val="1F3C85"/>
                </a:solidFill>
              </a:rPr>
              <a:t>  </a:t>
            </a:r>
          </a:p>
        </p:txBody>
      </p:sp>
      <p:sp>
        <p:nvSpPr>
          <p:cNvPr id="6" name="TextBox 5">
            <a:extLst>
              <a:ext uri="{FF2B5EF4-FFF2-40B4-BE49-F238E27FC236}">
                <a16:creationId xmlns:a16="http://schemas.microsoft.com/office/drawing/2014/main" id="{57A8CA21-17DE-3AC9-7A2C-B5FC2CEFF803}"/>
              </a:ext>
            </a:extLst>
          </p:cNvPr>
          <p:cNvSpPr txBox="1"/>
          <p:nvPr/>
        </p:nvSpPr>
        <p:spPr>
          <a:xfrm>
            <a:off x="10091651" y="507831"/>
            <a:ext cx="15893934" cy="369332"/>
          </a:xfrm>
          <a:prstGeom prst="rect">
            <a:avLst/>
          </a:prstGeom>
          <a:noFill/>
        </p:spPr>
        <p:txBody>
          <a:bodyPr wrap="square">
            <a:spAutoFit/>
          </a:bodyPr>
          <a:lstStyle/>
          <a:p>
            <a:r>
              <a:rPr lang="en-US" sz="1800" b="1" dirty="0">
                <a:solidFill>
                  <a:srgbClr val="39C5A8"/>
                </a:solidFill>
              </a:rPr>
              <a:t>GET TO KNOW US</a:t>
            </a:r>
          </a:p>
        </p:txBody>
      </p:sp>
      <p:pic>
        <p:nvPicPr>
          <p:cNvPr id="19" name="Picture 18" descr="A person with a backpack&#10;&#10;AI-generated content may be incorrect.">
            <a:extLst>
              <a:ext uri="{FF2B5EF4-FFF2-40B4-BE49-F238E27FC236}">
                <a16:creationId xmlns:a16="http://schemas.microsoft.com/office/drawing/2014/main" id="{60033C6C-B747-47EF-9948-4F7B5B98A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984" y="2076839"/>
            <a:ext cx="718251" cy="722976"/>
          </a:xfrm>
          <a:prstGeom prst="flowChartConnector">
            <a:avLst/>
          </a:prstGeom>
        </p:spPr>
      </p:pic>
      <p:pic>
        <p:nvPicPr>
          <p:cNvPr id="21" name="Picture 20">
            <a:extLst>
              <a:ext uri="{FF2B5EF4-FFF2-40B4-BE49-F238E27FC236}">
                <a16:creationId xmlns:a16="http://schemas.microsoft.com/office/drawing/2014/main" id="{71655FFA-B441-733F-910D-5E8627113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824" y="4854391"/>
            <a:ext cx="718251" cy="756312"/>
          </a:xfrm>
          <a:prstGeom prst="flowChartConnector">
            <a:avLst/>
          </a:prstGeom>
        </p:spPr>
      </p:pic>
      <p:pic>
        <p:nvPicPr>
          <p:cNvPr id="23" name="Picture 22" descr="A person smiling at the camera&#10;&#10;AI-generated content may be incorrect.">
            <a:extLst>
              <a:ext uri="{FF2B5EF4-FFF2-40B4-BE49-F238E27FC236}">
                <a16:creationId xmlns:a16="http://schemas.microsoft.com/office/drawing/2014/main" id="{38F4CC2D-7305-CA22-0FF5-AD2D085627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3319" y="1830839"/>
            <a:ext cx="683666" cy="807060"/>
          </a:xfrm>
          <a:prstGeom prst="flowChartConnector">
            <a:avLst/>
          </a:prstGeom>
        </p:spPr>
      </p:pic>
      <p:pic>
        <p:nvPicPr>
          <p:cNvPr id="25" name="Picture 24">
            <a:extLst>
              <a:ext uri="{FF2B5EF4-FFF2-40B4-BE49-F238E27FC236}">
                <a16:creationId xmlns:a16="http://schemas.microsoft.com/office/drawing/2014/main" id="{2B6934DD-EFB4-F968-9E24-0B1B585670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37674" y="4728271"/>
            <a:ext cx="676356" cy="712531"/>
          </a:xfrm>
          <a:prstGeom prst="flowChartConnector">
            <a:avLst/>
          </a:prstGeom>
        </p:spPr>
      </p:pic>
      <p:pic>
        <p:nvPicPr>
          <p:cNvPr id="27" name="Picture 26">
            <a:extLst>
              <a:ext uri="{FF2B5EF4-FFF2-40B4-BE49-F238E27FC236}">
                <a16:creationId xmlns:a16="http://schemas.microsoft.com/office/drawing/2014/main" id="{40EFBA69-99C7-CC3C-48AA-1608D0CC73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4346" y="2578049"/>
            <a:ext cx="2428564" cy="2438258"/>
          </a:xfrm>
          <a:prstGeom prst="flowChartConnector">
            <a:avLst/>
          </a:prstGeom>
        </p:spPr>
      </p:pic>
      <p:sp>
        <p:nvSpPr>
          <p:cNvPr id="4" name="TextBox 3">
            <a:extLst>
              <a:ext uri="{FF2B5EF4-FFF2-40B4-BE49-F238E27FC236}">
                <a16:creationId xmlns:a16="http://schemas.microsoft.com/office/drawing/2014/main" id="{05D10EAA-3CB8-C13C-1C51-EC4AB5CAA4A5}"/>
              </a:ext>
            </a:extLst>
          </p:cNvPr>
          <p:cNvSpPr txBox="1"/>
          <p:nvPr/>
        </p:nvSpPr>
        <p:spPr>
          <a:xfrm>
            <a:off x="1854042" y="2592534"/>
            <a:ext cx="5854324" cy="523220"/>
          </a:xfrm>
          <a:prstGeom prst="rect">
            <a:avLst/>
          </a:prstGeom>
          <a:noFill/>
        </p:spPr>
        <p:txBody>
          <a:bodyPr wrap="square" rtlCol="0">
            <a:spAutoFit/>
          </a:bodyPr>
          <a:lstStyle/>
          <a:p>
            <a:r>
              <a:rPr lang="en-US" sz="2800" b="1" dirty="0">
                <a:solidFill>
                  <a:srgbClr val="39C5A8"/>
                </a:solidFill>
              </a:rPr>
              <a:t>SHOROUK OSMAN HASSANY</a:t>
            </a:r>
          </a:p>
        </p:txBody>
      </p:sp>
      <p:sp>
        <p:nvSpPr>
          <p:cNvPr id="7" name="TextBox 6">
            <a:extLst>
              <a:ext uri="{FF2B5EF4-FFF2-40B4-BE49-F238E27FC236}">
                <a16:creationId xmlns:a16="http://schemas.microsoft.com/office/drawing/2014/main" id="{1C9BD0A0-705E-336F-4673-7F6E414C1FC2}"/>
              </a:ext>
            </a:extLst>
          </p:cNvPr>
          <p:cNvSpPr txBox="1"/>
          <p:nvPr/>
        </p:nvSpPr>
        <p:spPr>
          <a:xfrm>
            <a:off x="3241964" y="3013677"/>
            <a:ext cx="3888170" cy="369332"/>
          </a:xfrm>
          <a:prstGeom prst="rect">
            <a:avLst/>
          </a:prstGeom>
          <a:noFill/>
        </p:spPr>
        <p:txBody>
          <a:bodyPr wrap="square" rtlCol="0">
            <a:spAutoFit/>
          </a:bodyPr>
          <a:lstStyle/>
          <a:p>
            <a:r>
              <a:rPr lang="en-US" b="1" dirty="0">
                <a:solidFill>
                  <a:schemeClr val="bg1"/>
                </a:solidFill>
              </a:rPr>
              <a:t>TEAM  MEMBER</a:t>
            </a:r>
          </a:p>
        </p:txBody>
      </p:sp>
      <p:sp>
        <p:nvSpPr>
          <p:cNvPr id="9" name="TextBox 8">
            <a:extLst>
              <a:ext uri="{FF2B5EF4-FFF2-40B4-BE49-F238E27FC236}">
                <a16:creationId xmlns:a16="http://schemas.microsoft.com/office/drawing/2014/main" id="{DB9AB72D-8CC1-0C3A-4EEC-98398C9824C0}"/>
              </a:ext>
            </a:extLst>
          </p:cNvPr>
          <p:cNvSpPr txBox="1"/>
          <p:nvPr/>
        </p:nvSpPr>
        <p:spPr>
          <a:xfrm>
            <a:off x="1854042" y="3357876"/>
            <a:ext cx="5710156" cy="369332"/>
          </a:xfrm>
          <a:prstGeom prst="rect">
            <a:avLst/>
          </a:prstGeom>
          <a:noFill/>
        </p:spPr>
        <p:txBody>
          <a:bodyPr wrap="square" rtlCol="0">
            <a:spAutoFit/>
          </a:bodyPr>
          <a:lstStyle/>
          <a:p>
            <a:r>
              <a:rPr lang="en-US" dirty="0">
                <a:solidFill>
                  <a:schemeClr val="bg1"/>
                </a:solidFill>
              </a:rPr>
              <a:t>FACULTY OF APPLIED ARTS HELWAN UNIVERSITY</a:t>
            </a:r>
          </a:p>
        </p:txBody>
      </p:sp>
      <p:sp>
        <p:nvSpPr>
          <p:cNvPr id="10" name="TextBox 9">
            <a:extLst>
              <a:ext uri="{FF2B5EF4-FFF2-40B4-BE49-F238E27FC236}">
                <a16:creationId xmlns:a16="http://schemas.microsoft.com/office/drawing/2014/main" id="{4BC70FC4-2907-4920-DB0C-765160262A75}"/>
              </a:ext>
            </a:extLst>
          </p:cNvPr>
          <p:cNvSpPr txBox="1"/>
          <p:nvPr/>
        </p:nvSpPr>
        <p:spPr>
          <a:xfrm>
            <a:off x="1845403" y="3702075"/>
            <a:ext cx="5092507" cy="646331"/>
          </a:xfrm>
          <a:prstGeom prst="rect">
            <a:avLst/>
          </a:prstGeom>
          <a:noFill/>
        </p:spPr>
        <p:txBody>
          <a:bodyPr wrap="square" rtlCol="0">
            <a:spAutoFit/>
          </a:bodyPr>
          <a:lstStyle/>
          <a:p>
            <a:r>
              <a:rPr lang="en-US" dirty="0">
                <a:solidFill>
                  <a:schemeClr val="bg1"/>
                </a:solidFill>
              </a:rPr>
              <a:t>ROLE : PRESENTATION , SOCIAL MEDIA ADS and BROCHURE designs</a:t>
            </a:r>
          </a:p>
        </p:txBody>
      </p:sp>
    </p:spTree>
    <p:extLst>
      <p:ext uri="{BB962C8B-B14F-4D97-AF65-F5344CB8AC3E}">
        <p14:creationId xmlns:p14="http://schemas.microsoft.com/office/powerpoint/2010/main" val="10616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2.22222E-6 L -1.04336 -0.00185 " pathEditMode="relative" rAng="0" ptsTypes="AA">
                                      <p:cBhvr>
                                        <p:cTn id="6" dur="2000" fill="hold"/>
                                        <p:tgtEl>
                                          <p:spTgt spid="8"/>
                                        </p:tgtEl>
                                        <p:attrNameLst>
                                          <p:attrName>ppt_x</p:attrName>
                                          <p:attrName>ppt_y</p:attrName>
                                        </p:attrNameLst>
                                      </p:cBhvr>
                                      <p:rCtr x="-5217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9E4E-03EB-83CC-578C-97B3BF6D4B66}"/>
            </a:ext>
          </a:extLst>
        </p:cNvPr>
        <p:cNvGrpSpPr/>
        <p:nvPr/>
      </p:nvGrpSpPr>
      <p:grpSpPr>
        <a:xfrm>
          <a:off x="0" y="0"/>
          <a:ext cx="0" cy="0"/>
          <a:chOff x="0" y="0"/>
          <a:chExt cx="0" cy="0"/>
        </a:xfrm>
      </p:grpSpPr>
      <p:pic>
        <p:nvPicPr>
          <p:cNvPr id="12" name="Picture 11" descr="A close-up of a medical chart&#10;&#10;AI-generated content may be incorrect.">
            <a:extLst>
              <a:ext uri="{FF2B5EF4-FFF2-40B4-BE49-F238E27FC236}">
                <a16:creationId xmlns:a16="http://schemas.microsoft.com/office/drawing/2014/main" id="{1E0F593B-B582-55A7-7CFF-8ED65875F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3" name="Rectangle 12">
            <a:extLst>
              <a:ext uri="{FF2B5EF4-FFF2-40B4-BE49-F238E27FC236}">
                <a16:creationId xmlns:a16="http://schemas.microsoft.com/office/drawing/2014/main" id="{873D546C-3AEA-07FF-1066-38D5C93478D8}"/>
              </a:ext>
            </a:extLst>
          </p:cNvPr>
          <p:cNvSpPr/>
          <p:nvPr/>
        </p:nvSpPr>
        <p:spPr>
          <a:xfrm>
            <a:off x="0" y="-183247"/>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ircle: Hollow 10">
            <a:extLst>
              <a:ext uri="{FF2B5EF4-FFF2-40B4-BE49-F238E27FC236}">
                <a16:creationId xmlns:a16="http://schemas.microsoft.com/office/drawing/2014/main" id="{0F7A7B00-4848-E216-96DE-2ABC0D3C14E9}"/>
              </a:ext>
            </a:extLst>
          </p:cNvPr>
          <p:cNvSpPr/>
          <p:nvPr/>
        </p:nvSpPr>
        <p:spPr>
          <a:xfrm>
            <a:off x="-2063564" y="4291045"/>
            <a:ext cx="6785194" cy="6785194"/>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CEBD51FE-CF75-C19E-4035-D95DB916B783}"/>
              </a:ext>
            </a:extLst>
          </p:cNvPr>
          <p:cNvSpPr/>
          <p:nvPr/>
        </p:nvSpPr>
        <p:spPr>
          <a:xfrm>
            <a:off x="-2" y="0"/>
            <a:ext cx="31481487" cy="3696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CF6F3679-A18C-F411-E535-33BFC23D234D}"/>
              </a:ext>
            </a:extLst>
          </p:cNvPr>
          <p:cNvSpPr txBox="1"/>
          <p:nvPr/>
        </p:nvSpPr>
        <p:spPr>
          <a:xfrm>
            <a:off x="-2" y="0"/>
            <a:ext cx="27271228" cy="1754326"/>
          </a:xfrm>
          <a:prstGeom prst="rect">
            <a:avLst/>
          </a:prstGeom>
          <a:noFill/>
        </p:spPr>
        <p:txBody>
          <a:bodyPr wrap="square">
            <a:spAutoFit/>
          </a:bodyPr>
          <a:lstStyle/>
          <a:p>
            <a:r>
              <a:rPr lang="en-US" dirty="0">
                <a:solidFill>
                  <a:srgbClr val="1F3C85"/>
                </a:solidFill>
              </a:rPr>
              <a:t>MEET THE INNOVATORS : TAMMEN TEAM         MEET THE INNOVATORS : TAMMEN TEAM         MEET THE INNOVATORS : TAMMEN TEAM        MEET THE INNOVATORS : TAMMEN        MEET THE INNOVATORS : TAMMEN TEAM         MEET THE INNOVATORS : TAMMEN TEAM</a:t>
            </a:r>
          </a:p>
          <a:p>
            <a:endParaRPr lang="en-US" dirty="0">
              <a:solidFill>
                <a:srgbClr val="1F3C85"/>
              </a:solidFill>
            </a:endParaRPr>
          </a:p>
          <a:p>
            <a:endParaRPr lang="en-US" dirty="0">
              <a:solidFill>
                <a:srgbClr val="1F3C85"/>
              </a:solidFill>
            </a:endParaRPr>
          </a:p>
          <a:p>
            <a:r>
              <a:rPr lang="en-US" dirty="0">
                <a:solidFill>
                  <a:srgbClr val="1F3C85"/>
                </a:solidFill>
              </a:rPr>
              <a:t>TEAM</a:t>
            </a:r>
          </a:p>
          <a:p>
            <a:r>
              <a:rPr lang="en-US" dirty="0">
                <a:solidFill>
                  <a:srgbClr val="1F3C85"/>
                </a:solidFill>
              </a:rPr>
              <a:t>         </a:t>
            </a:r>
          </a:p>
          <a:p>
            <a:r>
              <a:rPr lang="en-US" dirty="0">
                <a:solidFill>
                  <a:srgbClr val="1F3C85"/>
                </a:solidFill>
              </a:rPr>
              <a:t>  </a:t>
            </a:r>
          </a:p>
        </p:txBody>
      </p:sp>
      <p:sp>
        <p:nvSpPr>
          <p:cNvPr id="6" name="TextBox 5">
            <a:extLst>
              <a:ext uri="{FF2B5EF4-FFF2-40B4-BE49-F238E27FC236}">
                <a16:creationId xmlns:a16="http://schemas.microsoft.com/office/drawing/2014/main" id="{C8C1D8C1-8F8E-5505-8D19-05BDDFEEA6E2}"/>
              </a:ext>
            </a:extLst>
          </p:cNvPr>
          <p:cNvSpPr txBox="1"/>
          <p:nvPr/>
        </p:nvSpPr>
        <p:spPr>
          <a:xfrm>
            <a:off x="10091651" y="507831"/>
            <a:ext cx="15893934" cy="369332"/>
          </a:xfrm>
          <a:prstGeom prst="rect">
            <a:avLst/>
          </a:prstGeom>
          <a:noFill/>
        </p:spPr>
        <p:txBody>
          <a:bodyPr wrap="square">
            <a:spAutoFit/>
          </a:bodyPr>
          <a:lstStyle/>
          <a:p>
            <a:r>
              <a:rPr lang="en-US" sz="1800" b="1" dirty="0">
                <a:solidFill>
                  <a:srgbClr val="39C5A8"/>
                </a:solidFill>
              </a:rPr>
              <a:t>GET TO KNOW US</a:t>
            </a:r>
          </a:p>
        </p:txBody>
      </p:sp>
      <p:pic>
        <p:nvPicPr>
          <p:cNvPr id="19" name="Picture 18" descr="A person with a backpack&#10;&#10;AI-generated content may be incorrect.">
            <a:extLst>
              <a:ext uri="{FF2B5EF4-FFF2-40B4-BE49-F238E27FC236}">
                <a16:creationId xmlns:a16="http://schemas.microsoft.com/office/drawing/2014/main" id="{91BCDFD0-5A72-4EB1-8AC0-E9354B796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1133" y="5103675"/>
            <a:ext cx="718251" cy="722976"/>
          </a:xfrm>
          <a:prstGeom prst="flowChartConnector">
            <a:avLst/>
          </a:prstGeom>
        </p:spPr>
      </p:pic>
      <p:pic>
        <p:nvPicPr>
          <p:cNvPr id="21" name="Picture 20">
            <a:extLst>
              <a:ext uri="{FF2B5EF4-FFF2-40B4-BE49-F238E27FC236}">
                <a16:creationId xmlns:a16="http://schemas.microsoft.com/office/drawing/2014/main" id="{4F1F2D37-2B41-3B6B-3F47-87599B12A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4678" y="2570446"/>
            <a:ext cx="2625581" cy="2764714"/>
          </a:xfrm>
          <a:prstGeom prst="flowChartConnector">
            <a:avLst/>
          </a:prstGeom>
        </p:spPr>
      </p:pic>
      <p:pic>
        <p:nvPicPr>
          <p:cNvPr id="23" name="Picture 22" descr="A person smiling at the camera&#10;&#10;AI-generated content may be incorrect.">
            <a:extLst>
              <a:ext uri="{FF2B5EF4-FFF2-40B4-BE49-F238E27FC236}">
                <a16:creationId xmlns:a16="http://schemas.microsoft.com/office/drawing/2014/main" id="{F11BACB9-55F4-68C3-C31E-38BE75B9D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3312" y="2114398"/>
            <a:ext cx="683666" cy="807060"/>
          </a:xfrm>
          <a:prstGeom prst="flowChartConnector">
            <a:avLst/>
          </a:prstGeom>
        </p:spPr>
      </p:pic>
      <p:pic>
        <p:nvPicPr>
          <p:cNvPr id="25" name="Picture 24">
            <a:extLst>
              <a:ext uri="{FF2B5EF4-FFF2-40B4-BE49-F238E27FC236}">
                <a16:creationId xmlns:a16="http://schemas.microsoft.com/office/drawing/2014/main" id="{D6B44E92-A0DC-F7D4-F77F-C41300FD23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6500" y="5212785"/>
            <a:ext cx="676356" cy="712531"/>
          </a:xfrm>
          <a:prstGeom prst="flowChartConnector">
            <a:avLst/>
          </a:prstGeom>
        </p:spPr>
      </p:pic>
      <p:pic>
        <p:nvPicPr>
          <p:cNvPr id="27" name="Picture 26">
            <a:extLst>
              <a:ext uri="{FF2B5EF4-FFF2-40B4-BE49-F238E27FC236}">
                <a16:creationId xmlns:a16="http://schemas.microsoft.com/office/drawing/2014/main" id="{C8CC3200-E6D2-B9C2-C0A1-D37279F1D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9859" y="1580243"/>
            <a:ext cx="753305" cy="756312"/>
          </a:xfrm>
          <a:prstGeom prst="flowChartConnector">
            <a:avLst/>
          </a:prstGeom>
        </p:spPr>
      </p:pic>
      <p:sp>
        <p:nvSpPr>
          <p:cNvPr id="4" name="TextBox 3">
            <a:extLst>
              <a:ext uri="{FF2B5EF4-FFF2-40B4-BE49-F238E27FC236}">
                <a16:creationId xmlns:a16="http://schemas.microsoft.com/office/drawing/2014/main" id="{5E07F74D-DF75-8CE7-A18C-4C8750517415}"/>
              </a:ext>
            </a:extLst>
          </p:cNvPr>
          <p:cNvSpPr txBox="1"/>
          <p:nvPr/>
        </p:nvSpPr>
        <p:spPr>
          <a:xfrm>
            <a:off x="2521265" y="2579968"/>
            <a:ext cx="5854324" cy="523220"/>
          </a:xfrm>
          <a:prstGeom prst="rect">
            <a:avLst/>
          </a:prstGeom>
          <a:noFill/>
        </p:spPr>
        <p:txBody>
          <a:bodyPr wrap="square" rtlCol="0">
            <a:spAutoFit/>
          </a:bodyPr>
          <a:lstStyle/>
          <a:p>
            <a:r>
              <a:rPr lang="en-US" sz="2800" b="1" dirty="0">
                <a:solidFill>
                  <a:srgbClr val="39C5A8"/>
                </a:solidFill>
              </a:rPr>
              <a:t>ALSHIMAA ANWAR ALI</a:t>
            </a:r>
          </a:p>
        </p:txBody>
      </p:sp>
      <p:sp>
        <p:nvSpPr>
          <p:cNvPr id="7" name="TextBox 6">
            <a:extLst>
              <a:ext uri="{FF2B5EF4-FFF2-40B4-BE49-F238E27FC236}">
                <a16:creationId xmlns:a16="http://schemas.microsoft.com/office/drawing/2014/main" id="{53B1FEE6-0369-C300-84FF-3323885AD85F}"/>
              </a:ext>
            </a:extLst>
          </p:cNvPr>
          <p:cNvSpPr txBox="1"/>
          <p:nvPr/>
        </p:nvSpPr>
        <p:spPr>
          <a:xfrm>
            <a:off x="3241964" y="3013677"/>
            <a:ext cx="3888170" cy="369332"/>
          </a:xfrm>
          <a:prstGeom prst="rect">
            <a:avLst/>
          </a:prstGeom>
          <a:noFill/>
        </p:spPr>
        <p:txBody>
          <a:bodyPr wrap="square" rtlCol="0">
            <a:spAutoFit/>
          </a:bodyPr>
          <a:lstStyle/>
          <a:p>
            <a:r>
              <a:rPr lang="en-US" b="1" dirty="0">
                <a:solidFill>
                  <a:schemeClr val="bg1"/>
                </a:solidFill>
              </a:rPr>
              <a:t>TEAM  MEMBER</a:t>
            </a:r>
          </a:p>
        </p:txBody>
      </p:sp>
      <p:sp>
        <p:nvSpPr>
          <p:cNvPr id="9" name="TextBox 8">
            <a:extLst>
              <a:ext uri="{FF2B5EF4-FFF2-40B4-BE49-F238E27FC236}">
                <a16:creationId xmlns:a16="http://schemas.microsoft.com/office/drawing/2014/main" id="{EC2BA207-E56E-D34B-066C-059EB535AEA2}"/>
              </a:ext>
            </a:extLst>
          </p:cNvPr>
          <p:cNvSpPr txBox="1"/>
          <p:nvPr/>
        </p:nvSpPr>
        <p:spPr>
          <a:xfrm>
            <a:off x="1854042" y="3357876"/>
            <a:ext cx="5710156" cy="369332"/>
          </a:xfrm>
          <a:prstGeom prst="rect">
            <a:avLst/>
          </a:prstGeom>
          <a:noFill/>
        </p:spPr>
        <p:txBody>
          <a:bodyPr wrap="square" rtlCol="0">
            <a:spAutoFit/>
          </a:bodyPr>
          <a:lstStyle/>
          <a:p>
            <a:r>
              <a:rPr lang="en-US" dirty="0">
                <a:solidFill>
                  <a:schemeClr val="bg1"/>
                </a:solidFill>
              </a:rPr>
              <a:t>FACULTY OF APPLIED ARTS HELWAN UNIVERSITY</a:t>
            </a:r>
          </a:p>
        </p:txBody>
      </p:sp>
      <p:sp>
        <p:nvSpPr>
          <p:cNvPr id="10" name="TextBox 9">
            <a:extLst>
              <a:ext uri="{FF2B5EF4-FFF2-40B4-BE49-F238E27FC236}">
                <a16:creationId xmlns:a16="http://schemas.microsoft.com/office/drawing/2014/main" id="{83CA5305-30F3-72F0-DD37-364B348CD5F8}"/>
              </a:ext>
            </a:extLst>
          </p:cNvPr>
          <p:cNvSpPr txBox="1"/>
          <p:nvPr/>
        </p:nvSpPr>
        <p:spPr>
          <a:xfrm>
            <a:off x="1845403" y="3702075"/>
            <a:ext cx="5092507" cy="369332"/>
          </a:xfrm>
          <a:prstGeom prst="rect">
            <a:avLst/>
          </a:prstGeom>
          <a:noFill/>
        </p:spPr>
        <p:txBody>
          <a:bodyPr wrap="square" rtlCol="0">
            <a:spAutoFit/>
          </a:bodyPr>
          <a:lstStyle/>
          <a:p>
            <a:r>
              <a:rPr lang="en-US" dirty="0">
                <a:solidFill>
                  <a:schemeClr val="bg1"/>
                </a:solidFill>
              </a:rPr>
              <a:t>ROLE : WEBSITE &amp; MOODBOARD designs</a:t>
            </a:r>
          </a:p>
        </p:txBody>
      </p:sp>
      <p:sp>
        <p:nvSpPr>
          <p:cNvPr id="3" name="TextBox 2">
            <a:extLst>
              <a:ext uri="{FF2B5EF4-FFF2-40B4-BE49-F238E27FC236}">
                <a16:creationId xmlns:a16="http://schemas.microsoft.com/office/drawing/2014/main" id="{C92C4303-8BF6-5588-1D76-2C212BC7B964}"/>
              </a:ext>
            </a:extLst>
          </p:cNvPr>
          <p:cNvSpPr txBox="1"/>
          <p:nvPr/>
        </p:nvSpPr>
        <p:spPr>
          <a:xfrm rot="16200000">
            <a:off x="-3850574" y="2003240"/>
            <a:ext cx="8786191" cy="923330"/>
          </a:xfrm>
          <a:prstGeom prst="rect">
            <a:avLst/>
          </a:prstGeom>
          <a:noFill/>
        </p:spPr>
        <p:txBody>
          <a:bodyPr wrap="square" rtlCol="0">
            <a:spAutoFit/>
          </a:bodyPr>
          <a:lstStyle/>
          <a:p>
            <a:r>
              <a:rPr lang="en-US" sz="5400" b="1" dirty="0">
                <a:solidFill>
                  <a:schemeClr val="bg1"/>
                </a:solidFill>
              </a:rPr>
              <a:t>WHO ARE WE ?</a:t>
            </a:r>
          </a:p>
        </p:txBody>
      </p:sp>
    </p:spTree>
    <p:extLst>
      <p:ext uri="{BB962C8B-B14F-4D97-AF65-F5344CB8AC3E}">
        <p14:creationId xmlns:p14="http://schemas.microsoft.com/office/powerpoint/2010/main" val="2072624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2.22222E-6 L -1.04336 -0.00185 " pathEditMode="relative" rAng="0" ptsTypes="AA">
                                      <p:cBhvr>
                                        <p:cTn id="6" dur="2000" fill="hold"/>
                                        <p:tgtEl>
                                          <p:spTgt spid="8"/>
                                        </p:tgtEl>
                                        <p:attrNameLst>
                                          <p:attrName>ppt_x</p:attrName>
                                          <p:attrName>ppt_y</p:attrName>
                                        </p:attrNameLst>
                                      </p:cBhvr>
                                      <p:rCtr x="-5217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4C2E7-990E-71D5-14E6-25E1071C540C}"/>
            </a:ext>
          </a:extLst>
        </p:cNvPr>
        <p:cNvGrpSpPr/>
        <p:nvPr/>
      </p:nvGrpSpPr>
      <p:grpSpPr>
        <a:xfrm>
          <a:off x="0" y="0"/>
          <a:ext cx="0" cy="0"/>
          <a:chOff x="0" y="0"/>
          <a:chExt cx="0" cy="0"/>
        </a:xfrm>
      </p:grpSpPr>
      <p:pic>
        <p:nvPicPr>
          <p:cNvPr id="12" name="Picture 11" descr="A close-up of a medical chart&#10;&#10;AI-generated content may be incorrect.">
            <a:extLst>
              <a:ext uri="{FF2B5EF4-FFF2-40B4-BE49-F238E27FC236}">
                <a16:creationId xmlns:a16="http://schemas.microsoft.com/office/drawing/2014/main" id="{3C8647C2-7E87-163A-C7BE-37753513A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3" name="Rectangle 12">
            <a:extLst>
              <a:ext uri="{FF2B5EF4-FFF2-40B4-BE49-F238E27FC236}">
                <a16:creationId xmlns:a16="http://schemas.microsoft.com/office/drawing/2014/main" id="{1FE3E580-554C-693A-D418-8280BEA17E18}"/>
              </a:ext>
            </a:extLst>
          </p:cNvPr>
          <p:cNvSpPr/>
          <p:nvPr/>
        </p:nvSpPr>
        <p:spPr>
          <a:xfrm>
            <a:off x="0" y="-183247"/>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ircle: Hollow 10">
            <a:extLst>
              <a:ext uri="{FF2B5EF4-FFF2-40B4-BE49-F238E27FC236}">
                <a16:creationId xmlns:a16="http://schemas.microsoft.com/office/drawing/2014/main" id="{B688AE14-FA34-5528-B430-7441088ED7B9}"/>
              </a:ext>
            </a:extLst>
          </p:cNvPr>
          <p:cNvSpPr/>
          <p:nvPr/>
        </p:nvSpPr>
        <p:spPr>
          <a:xfrm>
            <a:off x="3241964" y="5884755"/>
            <a:ext cx="6785194" cy="6785194"/>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E8B46C12-5095-C8F1-A021-3568447B7AC9}"/>
              </a:ext>
            </a:extLst>
          </p:cNvPr>
          <p:cNvSpPr/>
          <p:nvPr/>
        </p:nvSpPr>
        <p:spPr>
          <a:xfrm>
            <a:off x="-2" y="0"/>
            <a:ext cx="31481487" cy="3696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51B721CA-84B4-859C-007C-57C4615DAA16}"/>
              </a:ext>
            </a:extLst>
          </p:cNvPr>
          <p:cNvSpPr txBox="1"/>
          <p:nvPr/>
        </p:nvSpPr>
        <p:spPr>
          <a:xfrm>
            <a:off x="-2" y="0"/>
            <a:ext cx="27271228" cy="1200329"/>
          </a:xfrm>
          <a:prstGeom prst="rect">
            <a:avLst/>
          </a:prstGeom>
          <a:noFill/>
        </p:spPr>
        <p:txBody>
          <a:bodyPr wrap="square">
            <a:spAutoFit/>
          </a:bodyPr>
          <a:lstStyle/>
          <a:p>
            <a:r>
              <a:rPr lang="en-US" dirty="0">
                <a:solidFill>
                  <a:srgbClr val="1F3C85"/>
                </a:solidFill>
              </a:rPr>
              <a:t>MEET THE INNOVATORS : TAMMEN TEAM         MEET THE INNOVATORS : TAMMEN TEAM         MEET THE INNOVATORS : TAMMEN TEAM        MEET THE INNOVATORS : TAMMEN        MEET THE INNOVATORS : TAMMEN TEAM         MEET THE INNOVATORS : TAMMEN TEAM</a:t>
            </a:r>
          </a:p>
          <a:p>
            <a:endParaRPr lang="en-US" dirty="0">
              <a:solidFill>
                <a:srgbClr val="1F3C85"/>
              </a:solidFill>
            </a:endParaRPr>
          </a:p>
          <a:p>
            <a:endParaRPr lang="en-US" dirty="0">
              <a:solidFill>
                <a:srgbClr val="1F3C85"/>
              </a:solidFill>
            </a:endParaRPr>
          </a:p>
          <a:p>
            <a:endParaRPr lang="en-US" dirty="0">
              <a:solidFill>
                <a:srgbClr val="1F3C85"/>
              </a:solidFill>
            </a:endParaRPr>
          </a:p>
        </p:txBody>
      </p:sp>
      <p:sp>
        <p:nvSpPr>
          <p:cNvPr id="6" name="TextBox 5">
            <a:extLst>
              <a:ext uri="{FF2B5EF4-FFF2-40B4-BE49-F238E27FC236}">
                <a16:creationId xmlns:a16="http://schemas.microsoft.com/office/drawing/2014/main" id="{1F5876C8-BF70-BD2A-D037-6E97633233DF}"/>
              </a:ext>
            </a:extLst>
          </p:cNvPr>
          <p:cNvSpPr txBox="1"/>
          <p:nvPr/>
        </p:nvSpPr>
        <p:spPr>
          <a:xfrm>
            <a:off x="10091651" y="507831"/>
            <a:ext cx="15893934" cy="369332"/>
          </a:xfrm>
          <a:prstGeom prst="rect">
            <a:avLst/>
          </a:prstGeom>
          <a:noFill/>
        </p:spPr>
        <p:txBody>
          <a:bodyPr wrap="square">
            <a:spAutoFit/>
          </a:bodyPr>
          <a:lstStyle/>
          <a:p>
            <a:r>
              <a:rPr lang="en-US" sz="1800" b="1" dirty="0">
                <a:solidFill>
                  <a:srgbClr val="39C5A8"/>
                </a:solidFill>
              </a:rPr>
              <a:t>GET TO KNOW US</a:t>
            </a:r>
          </a:p>
        </p:txBody>
      </p:sp>
      <p:pic>
        <p:nvPicPr>
          <p:cNvPr id="19" name="Picture 18" descr="A person with a backpack&#10;&#10;AI-generated content may be incorrect.">
            <a:extLst>
              <a:ext uri="{FF2B5EF4-FFF2-40B4-BE49-F238E27FC236}">
                <a16:creationId xmlns:a16="http://schemas.microsoft.com/office/drawing/2014/main" id="{FBD30199-4880-D171-C855-A3F66705E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6463" y="5046786"/>
            <a:ext cx="718251" cy="722976"/>
          </a:xfrm>
          <a:prstGeom prst="flowChartConnector">
            <a:avLst/>
          </a:prstGeom>
        </p:spPr>
      </p:pic>
      <p:pic>
        <p:nvPicPr>
          <p:cNvPr id="21" name="Picture 20">
            <a:extLst>
              <a:ext uri="{FF2B5EF4-FFF2-40B4-BE49-F238E27FC236}">
                <a16:creationId xmlns:a16="http://schemas.microsoft.com/office/drawing/2014/main" id="{04D694B7-7004-8A1C-7078-B1F76EBD2D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2256" y="2006657"/>
            <a:ext cx="579176" cy="609867"/>
          </a:xfrm>
          <a:prstGeom prst="flowChartConnector">
            <a:avLst/>
          </a:prstGeom>
        </p:spPr>
      </p:pic>
      <p:pic>
        <p:nvPicPr>
          <p:cNvPr id="23" name="Picture 22" descr="A person smiling at the camera&#10;&#10;AI-generated content may be incorrect.">
            <a:extLst>
              <a:ext uri="{FF2B5EF4-FFF2-40B4-BE49-F238E27FC236}">
                <a16:creationId xmlns:a16="http://schemas.microsoft.com/office/drawing/2014/main" id="{C59B9A53-7E13-F715-4692-578B779F4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5308" y="2479218"/>
            <a:ext cx="2536405" cy="2994198"/>
          </a:xfrm>
          <a:prstGeom prst="flowChartConnector">
            <a:avLst/>
          </a:prstGeom>
        </p:spPr>
      </p:pic>
      <p:pic>
        <p:nvPicPr>
          <p:cNvPr id="25" name="Picture 24">
            <a:extLst>
              <a:ext uri="{FF2B5EF4-FFF2-40B4-BE49-F238E27FC236}">
                <a16:creationId xmlns:a16="http://schemas.microsoft.com/office/drawing/2014/main" id="{5893BE82-FB5B-7FE4-1B9A-941E031FD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9376" y="1884714"/>
            <a:ext cx="676356" cy="712531"/>
          </a:xfrm>
          <a:prstGeom prst="flowChartConnector">
            <a:avLst/>
          </a:prstGeom>
        </p:spPr>
      </p:pic>
      <p:pic>
        <p:nvPicPr>
          <p:cNvPr id="27" name="Picture 26">
            <a:extLst>
              <a:ext uri="{FF2B5EF4-FFF2-40B4-BE49-F238E27FC236}">
                <a16:creationId xmlns:a16="http://schemas.microsoft.com/office/drawing/2014/main" id="{D05B839F-67CE-9332-2037-3125A7250C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7253" y="5189665"/>
            <a:ext cx="753305" cy="756312"/>
          </a:xfrm>
          <a:prstGeom prst="flowChartConnector">
            <a:avLst/>
          </a:prstGeom>
        </p:spPr>
      </p:pic>
      <p:sp>
        <p:nvSpPr>
          <p:cNvPr id="4" name="TextBox 3">
            <a:extLst>
              <a:ext uri="{FF2B5EF4-FFF2-40B4-BE49-F238E27FC236}">
                <a16:creationId xmlns:a16="http://schemas.microsoft.com/office/drawing/2014/main" id="{C8378E1C-1377-5C13-87E3-2B158FD7C511}"/>
              </a:ext>
            </a:extLst>
          </p:cNvPr>
          <p:cNvSpPr txBox="1"/>
          <p:nvPr/>
        </p:nvSpPr>
        <p:spPr>
          <a:xfrm>
            <a:off x="1862285" y="2563215"/>
            <a:ext cx="5854324" cy="523220"/>
          </a:xfrm>
          <a:prstGeom prst="rect">
            <a:avLst/>
          </a:prstGeom>
          <a:noFill/>
        </p:spPr>
        <p:txBody>
          <a:bodyPr wrap="square" rtlCol="0">
            <a:spAutoFit/>
          </a:bodyPr>
          <a:lstStyle/>
          <a:p>
            <a:r>
              <a:rPr lang="en-US" sz="2800" b="1" dirty="0">
                <a:solidFill>
                  <a:srgbClr val="39C5A8"/>
                </a:solidFill>
              </a:rPr>
              <a:t>AHMED HUSSIEN ABDELKARIM</a:t>
            </a:r>
          </a:p>
        </p:txBody>
      </p:sp>
      <p:sp>
        <p:nvSpPr>
          <p:cNvPr id="7" name="TextBox 6">
            <a:extLst>
              <a:ext uri="{FF2B5EF4-FFF2-40B4-BE49-F238E27FC236}">
                <a16:creationId xmlns:a16="http://schemas.microsoft.com/office/drawing/2014/main" id="{678B0BA7-C18C-213D-EE0F-18470EDA2732}"/>
              </a:ext>
            </a:extLst>
          </p:cNvPr>
          <p:cNvSpPr txBox="1"/>
          <p:nvPr/>
        </p:nvSpPr>
        <p:spPr>
          <a:xfrm>
            <a:off x="3241964" y="3013677"/>
            <a:ext cx="3888170" cy="369332"/>
          </a:xfrm>
          <a:prstGeom prst="rect">
            <a:avLst/>
          </a:prstGeom>
          <a:noFill/>
        </p:spPr>
        <p:txBody>
          <a:bodyPr wrap="square" rtlCol="0">
            <a:spAutoFit/>
          </a:bodyPr>
          <a:lstStyle/>
          <a:p>
            <a:r>
              <a:rPr lang="en-US" b="1" dirty="0">
                <a:solidFill>
                  <a:schemeClr val="bg1"/>
                </a:solidFill>
              </a:rPr>
              <a:t>TEAM  MEMBER</a:t>
            </a:r>
          </a:p>
        </p:txBody>
      </p:sp>
      <p:sp>
        <p:nvSpPr>
          <p:cNvPr id="9" name="TextBox 8">
            <a:extLst>
              <a:ext uri="{FF2B5EF4-FFF2-40B4-BE49-F238E27FC236}">
                <a16:creationId xmlns:a16="http://schemas.microsoft.com/office/drawing/2014/main" id="{F688E1DD-117B-EEAE-743D-D059E324E084}"/>
              </a:ext>
            </a:extLst>
          </p:cNvPr>
          <p:cNvSpPr txBox="1"/>
          <p:nvPr/>
        </p:nvSpPr>
        <p:spPr>
          <a:xfrm>
            <a:off x="1854042" y="3357876"/>
            <a:ext cx="5710156" cy="369332"/>
          </a:xfrm>
          <a:prstGeom prst="rect">
            <a:avLst/>
          </a:prstGeom>
          <a:noFill/>
        </p:spPr>
        <p:txBody>
          <a:bodyPr wrap="square" rtlCol="0">
            <a:spAutoFit/>
          </a:bodyPr>
          <a:lstStyle/>
          <a:p>
            <a:r>
              <a:rPr lang="en-US" dirty="0">
                <a:solidFill>
                  <a:schemeClr val="bg1"/>
                </a:solidFill>
              </a:rPr>
              <a:t>FACULTY OF BIS ELMOKATTEM HIGHER INSTITUTE</a:t>
            </a:r>
          </a:p>
        </p:txBody>
      </p:sp>
      <p:sp>
        <p:nvSpPr>
          <p:cNvPr id="10" name="TextBox 9">
            <a:extLst>
              <a:ext uri="{FF2B5EF4-FFF2-40B4-BE49-F238E27FC236}">
                <a16:creationId xmlns:a16="http://schemas.microsoft.com/office/drawing/2014/main" id="{FAF2DD13-2C41-7679-5601-66A44C6AAF67}"/>
              </a:ext>
            </a:extLst>
          </p:cNvPr>
          <p:cNvSpPr txBox="1"/>
          <p:nvPr/>
        </p:nvSpPr>
        <p:spPr>
          <a:xfrm>
            <a:off x="1845403" y="3702075"/>
            <a:ext cx="5092507" cy="369332"/>
          </a:xfrm>
          <a:prstGeom prst="rect">
            <a:avLst/>
          </a:prstGeom>
          <a:noFill/>
        </p:spPr>
        <p:txBody>
          <a:bodyPr wrap="square" rtlCol="0">
            <a:spAutoFit/>
          </a:bodyPr>
          <a:lstStyle/>
          <a:p>
            <a:r>
              <a:rPr lang="en-US" dirty="0">
                <a:solidFill>
                  <a:schemeClr val="bg1"/>
                </a:solidFill>
              </a:rPr>
              <a:t>ROLE : BUSINESS CARD &amp; MAGAZINE  designs</a:t>
            </a:r>
          </a:p>
        </p:txBody>
      </p:sp>
      <p:sp>
        <p:nvSpPr>
          <p:cNvPr id="3" name="TextBox 2">
            <a:extLst>
              <a:ext uri="{FF2B5EF4-FFF2-40B4-BE49-F238E27FC236}">
                <a16:creationId xmlns:a16="http://schemas.microsoft.com/office/drawing/2014/main" id="{A2197EFC-FADE-4022-C42F-A991F15E884E}"/>
              </a:ext>
            </a:extLst>
          </p:cNvPr>
          <p:cNvSpPr txBox="1"/>
          <p:nvPr/>
        </p:nvSpPr>
        <p:spPr>
          <a:xfrm rot="16200000">
            <a:off x="-3851734" y="2003240"/>
            <a:ext cx="8786191" cy="923330"/>
          </a:xfrm>
          <a:prstGeom prst="rect">
            <a:avLst/>
          </a:prstGeom>
          <a:noFill/>
        </p:spPr>
        <p:txBody>
          <a:bodyPr wrap="square" rtlCol="0">
            <a:spAutoFit/>
          </a:bodyPr>
          <a:lstStyle/>
          <a:p>
            <a:r>
              <a:rPr lang="en-US" sz="5400" b="1" dirty="0">
                <a:solidFill>
                  <a:schemeClr val="bg1"/>
                </a:solidFill>
              </a:rPr>
              <a:t>WHO ARE WE ?</a:t>
            </a:r>
          </a:p>
        </p:txBody>
      </p:sp>
    </p:spTree>
    <p:extLst>
      <p:ext uri="{BB962C8B-B14F-4D97-AF65-F5344CB8AC3E}">
        <p14:creationId xmlns:p14="http://schemas.microsoft.com/office/powerpoint/2010/main" val="1407756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6.25E-7 1.38778E-17 L -1.04336 -0.00185 " pathEditMode="relative" rAng="0" ptsTypes="AA">
                                      <p:cBhvr>
                                        <p:cTn id="6" dur="2000" fill="hold"/>
                                        <p:tgtEl>
                                          <p:spTgt spid="8"/>
                                        </p:tgtEl>
                                        <p:attrNameLst>
                                          <p:attrName>ppt_x</p:attrName>
                                          <p:attrName>ppt_y</p:attrName>
                                        </p:attrNameLst>
                                      </p:cBhvr>
                                      <p:rCtr x="-5217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7FA83-623B-18FC-73D3-61D48200B5B8}"/>
            </a:ext>
          </a:extLst>
        </p:cNvPr>
        <p:cNvGrpSpPr/>
        <p:nvPr/>
      </p:nvGrpSpPr>
      <p:grpSpPr>
        <a:xfrm>
          <a:off x="0" y="0"/>
          <a:ext cx="0" cy="0"/>
          <a:chOff x="0" y="0"/>
          <a:chExt cx="0" cy="0"/>
        </a:xfrm>
      </p:grpSpPr>
      <p:pic>
        <p:nvPicPr>
          <p:cNvPr id="7" name="Picture 6" descr="A person using a machine&#10;&#10;AI-generated content may be incorrect.">
            <a:extLst>
              <a:ext uri="{FF2B5EF4-FFF2-40B4-BE49-F238E27FC236}">
                <a16:creationId xmlns:a16="http://schemas.microsoft.com/office/drawing/2014/main" id="{05E2B6C5-E07B-4099-1A2C-1BAEEBF97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891"/>
            <a:ext cx="12192000" cy="8155781"/>
          </a:xfrm>
          <a:prstGeom prst="rect">
            <a:avLst/>
          </a:prstGeom>
        </p:spPr>
      </p:pic>
      <p:sp>
        <p:nvSpPr>
          <p:cNvPr id="13" name="TextBox 12">
            <a:extLst>
              <a:ext uri="{FF2B5EF4-FFF2-40B4-BE49-F238E27FC236}">
                <a16:creationId xmlns:a16="http://schemas.microsoft.com/office/drawing/2014/main" id="{2558C8C6-B8AF-209B-1A84-D3B133F481E9}"/>
              </a:ext>
            </a:extLst>
          </p:cNvPr>
          <p:cNvSpPr txBox="1"/>
          <p:nvPr/>
        </p:nvSpPr>
        <p:spPr>
          <a:xfrm>
            <a:off x="0" y="-648892"/>
            <a:ext cx="12192000" cy="8155781"/>
          </a:xfrm>
          <a:custGeom>
            <a:avLst/>
            <a:gdLst/>
            <a:ahLst/>
            <a:cxnLst/>
            <a:rect l="l" t="t" r="r" b="b"/>
            <a:pathLst>
              <a:path w="12192000" h="8155781">
                <a:moveTo>
                  <a:pt x="2259605" y="5250246"/>
                </a:moveTo>
                <a:lnTo>
                  <a:pt x="2259605" y="5281844"/>
                </a:lnTo>
                <a:cubicBezTo>
                  <a:pt x="2254539" y="5288510"/>
                  <a:pt x="2247772" y="5294444"/>
                  <a:pt x="2239306" y="5299643"/>
                </a:cubicBezTo>
                <a:cubicBezTo>
                  <a:pt x="2230840" y="5304843"/>
                  <a:pt x="2221607" y="5307443"/>
                  <a:pt x="2211608" y="5307443"/>
                </a:cubicBezTo>
                <a:cubicBezTo>
                  <a:pt x="2203475" y="5307443"/>
                  <a:pt x="2196842" y="5305443"/>
                  <a:pt x="2191709" y="5301443"/>
                </a:cubicBezTo>
                <a:cubicBezTo>
                  <a:pt x="2186576" y="5297443"/>
                  <a:pt x="2184010" y="5291310"/>
                  <a:pt x="2184010" y="5283044"/>
                </a:cubicBezTo>
                <a:cubicBezTo>
                  <a:pt x="2184010" y="5271578"/>
                  <a:pt x="2189610" y="5263279"/>
                  <a:pt x="2200809" y="5258146"/>
                </a:cubicBezTo>
                <a:cubicBezTo>
                  <a:pt x="2212008" y="5253013"/>
                  <a:pt x="2231607" y="5250379"/>
                  <a:pt x="2259605" y="5250246"/>
                </a:cubicBezTo>
                <a:close/>
                <a:moveTo>
                  <a:pt x="3258307" y="5182650"/>
                </a:moveTo>
                <a:cubicBezTo>
                  <a:pt x="3269906" y="5182650"/>
                  <a:pt x="3279006" y="5185383"/>
                  <a:pt x="3285605" y="5190850"/>
                </a:cubicBezTo>
                <a:cubicBezTo>
                  <a:pt x="3292205" y="5196316"/>
                  <a:pt x="3296871" y="5203649"/>
                  <a:pt x="3299604" y="5212848"/>
                </a:cubicBezTo>
                <a:cubicBezTo>
                  <a:pt x="3302338" y="5222048"/>
                  <a:pt x="3303704" y="5232247"/>
                  <a:pt x="3303704" y="5243447"/>
                </a:cubicBezTo>
                <a:cubicBezTo>
                  <a:pt x="3303704" y="5254379"/>
                  <a:pt x="3302338" y="5264378"/>
                  <a:pt x="3299604" y="5273445"/>
                </a:cubicBezTo>
                <a:cubicBezTo>
                  <a:pt x="3296871" y="5282511"/>
                  <a:pt x="3292205" y="5289744"/>
                  <a:pt x="3285605" y="5295143"/>
                </a:cubicBezTo>
                <a:cubicBezTo>
                  <a:pt x="3279006" y="5300543"/>
                  <a:pt x="3269906" y="5303243"/>
                  <a:pt x="3258307" y="5303243"/>
                </a:cubicBezTo>
                <a:cubicBezTo>
                  <a:pt x="3246974" y="5303243"/>
                  <a:pt x="3238075" y="5300543"/>
                  <a:pt x="3231608" y="5295143"/>
                </a:cubicBezTo>
                <a:cubicBezTo>
                  <a:pt x="3225142" y="5289744"/>
                  <a:pt x="3220576" y="5282511"/>
                  <a:pt x="3217910" y="5273445"/>
                </a:cubicBezTo>
                <a:cubicBezTo>
                  <a:pt x="3215243" y="5264378"/>
                  <a:pt x="3213910" y="5254379"/>
                  <a:pt x="3213910" y="5243447"/>
                </a:cubicBezTo>
                <a:cubicBezTo>
                  <a:pt x="3213910" y="5232247"/>
                  <a:pt x="3215243" y="5222048"/>
                  <a:pt x="3217910" y="5212848"/>
                </a:cubicBezTo>
                <a:cubicBezTo>
                  <a:pt x="3220576" y="5203649"/>
                  <a:pt x="3225142" y="5196316"/>
                  <a:pt x="3231608" y="5190850"/>
                </a:cubicBezTo>
                <a:cubicBezTo>
                  <a:pt x="3238075" y="5185383"/>
                  <a:pt x="3246974" y="5182650"/>
                  <a:pt x="3258307" y="5182650"/>
                </a:cubicBezTo>
                <a:close/>
                <a:moveTo>
                  <a:pt x="1239008" y="5182650"/>
                </a:moveTo>
                <a:cubicBezTo>
                  <a:pt x="1250606" y="5182650"/>
                  <a:pt x="1259706" y="5185383"/>
                  <a:pt x="1266305" y="5190850"/>
                </a:cubicBezTo>
                <a:cubicBezTo>
                  <a:pt x="1272906" y="5196316"/>
                  <a:pt x="1277571" y="5203649"/>
                  <a:pt x="1280305" y="5212848"/>
                </a:cubicBezTo>
                <a:cubicBezTo>
                  <a:pt x="1283038" y="5222048"/>
                  <a:pt x="1284404" y="5232247"/>
                  <a:pt x="1284404" y="5243447"/>
                </a:cubicBezTo>
                <a:cubicBezTo>
                  <a:pt x="1284404" y="5254379"/>
                  <a:pt x="1283038" y="5264378"/>
                  <a:pt x="1280305" y="5273445"/>
                </a:cubicBezTo>
                <a:cubicBezTo>
                  <a:pt x="1277571" y="5282511"/>
                  <a:pt x="1272906" y="5289744"/>
                  <a:pt x="1266305" y="5295143"/>
                </a:cubicBezTo>
                <a:cubicBezTo>
                  <a:pt x="1259706" y="5300543"/>
                  <a:pt x="1250606" y="5303243"/>
                  <a:pt x="1239008" y="5303243"/>
                </a:cubicBezTo>
                <a:cubicBezTo>
                  <a:pt x="1227674" y="5303243"/>
                  <a:pt x="1218775" y="5300543"/>
                  <a:pt x="1212309" y="5295143"/>
                </a:cubicBezTo>
                <a:cubicBezTo>
                  <a:pt x="1205843" y="5289744"/>
                  <a:pt x="1201276" y="5282511"/>
                  <a:pt x="1198610" y="5273445"/>
                </a:cubicBezTo>
                <a:cubicBezTo>
                  <a:pt x="1195943" y="5264378"/>
                  <a:pt x="1194610" y="5254379"/>
                  <a:pt x="1194610" y="5243447"/>
                </a:cubicBezTo>
                <a:cubicBezTo>
                  <a:pt x="1194610" y="5232247"/>
                  <a:pt x="1195943" y="5222048"/>
                  <a:pt x="1198610" y="5212848"/>
                </a:cubicBezTo>
                <a:cubicBezTo>
                  <a:pt x="1201276" y="5203649"/>
                  <a:pt x="1205843" y="5196316"/>
                  <a:pt x="1212309" y="5190850"/>
                </a:cubicBezTo>
                <a:cubicBezTo>
                  <a:pt x="1218775" y="5185383"/>
                  <a:pt x="1227674" y="5182650"/>
                  <a:pt x="1239008" y="5182650"/>
                </a:cubicBezTo>
                <a:close/>
                <a:moveTo>
                  <a:pt x="4599332" y="5179051"/>
                </a:moveTo>
                <a:cubicBezTo>
                  <a:pt x="4611332" y="5179051"/>
                  <a:pt x="4621164" y="5182417"/>
                  <a:pt x="4628830" y="5189150"/>
                </a:cubicBezTo>
                <a:cubicBezTo>
                  <a:pt x="4636496" y="5195883"/>
                  <a:pt x="4640530" y="5206049"/>
                  <a:pt x="4640930" y="5219648"/>
                </a:cubicBezTo>
                <a:lnTo>
                  <a:pt x="4556334" y="5219648"/>
                </a:lnTo>
                <a:cubicBezTo>
                  <a:pt x="4557134" y="5206449"/>
                  <a:pt x="4561434" y="5196383"/>
                  <a:pt x="4569234" y="5189450"/>
                </a:cubicBezTo>
                <a:cubicBezTo>
                  <a:pt x="4577034" y="5182517"/>
                  <a:pt x="4587066" y="5179051"/>
                  <a:pt x="4599332" y="5179051"/>
                </a:cubicBezTo>
                <a:close/>
                <a:moveTo>
                  <a:pt x="4129938" y="5145253"/>
                </a:moveTo>
                <a:lnTo>
                  <a:pt x="4129938" y="5272645"/>
                </a:lnTo>
                <a:cubicBezTo>
                  <a:pt x="4129938" y="5295177"/>
                  <a:pt x="4135337" y="5312542"/>
                  <a:pt x="4146136" y="5324742"/>
                </a:cubicBezTo>
                <a:cubicBezTo>
                  <a:pt x="4156936" y="5336941"/>
                  <a:pt x="4172202" y="5343041"/>
                  <a:pt x="4191934" y="5343041"/>
                </a:cubicBezTo>
                <a:cubicBezTo>
                  <a:pt x="4208866" y="5343041"/>
                  <a:pt x="4222998" y="5339774"/>
                  <a:pt x="4234331" y="5333241"/>
                </a:cubicBezTo>
                <a:cubicBezTo>
                  <a:pt x="4245664" y="5326708"/>
                  <a:pt x="4254597" y="5319309"/>
                  <a:pt x="4261130" y="5311042"/>
                </a:cubicBezTo>
                <a:lnTo>
                  <a:pt x="4261930" y="5340441"/>
                </a:lnTo>
                <a:lnTo>
                  <a:pt x="4313126" y="5340441"/>
                </a:lnTo>
                <a:lnTo>
                  <a:pt x="4313126" y="5145253"/>
                </a:lnTo>
                <a:lnTo>
                  <a:pt x="4260130" y="5145253"/>
                </a:lnTo>
                <a:lnTo>
                  <a:pt x="4260130" y="5275645"/>
                </a:lnTo>
                <a:cubicBezTo>
                  <a:pt x="4254530" y="5282444"/>
                  <a:pt x="4247963" y="5288210"/>
                  <a:pt x="4240431" y="5292944"/>
                </a:cubicBezTo>
                <a:cubicBezTo>
                  <a:pt x="4232898" y="5297676"/>
                  <a:pt x="4223798" y="5300043"/>
                  <a:pt x="4213132" y="5300043"/>
                </a:cubicBezTo>
                <a:cubicBezTo>
                  <a:pt x="4205800" y="5300043"/>
                  <a:pt x="4199900" y="5298643"/>
                  <a:pt x="4195434" y="5295843"/>
                </a:cubicBezTo>
                <a:cubicBezTo>
                  <a:pt x="4190967" y="5293044"/>
                  <a:pt x="4187767" y="5289077"/>
                  <a:pt x="4185834" y="5283944"/>
                </a:cubicBezTo>
                <a:cubicBezTo>
                  <a:pt x="4183901" y="5278811"/>
                  <a:pt x="4182934" y="5272911"/>
                  <a:pt x="4182934" y="5266245"/>
                </a:cubicBezTo>
                <a:lnTo>
                  <a:pt x="4182934" y="5145253"/>
                </a:lnTo>
                <a:close/>
                <a:moveTo>
                  <a:pt x="2579339" y="5145253"/>
                </a:moveTo>
                <a:lnTo>
                  <a:pt x="2655334" y="5340441"/>
                </a:lnTo>
                <a:lnTo>
                  <a:pt x="2650935" y="5351040"/>
                </a:lnTo>
                <a:cubicBezTo>
                  <a:pt x="2648535" y="5357440"/>
                  <a:pt x="2644702" y="5362039"/>
                  <a:pt x="2639436" y="5364839"/>
                </a:cubicBezTo>
                <a:cubicBezTo>
                  <a:pt x="2634169" y="5367639"/>
                  <a:pt x="2627603" y="5369039"/>
                  <a:pt x="2619736" y="5369039"/>
                </a:cubicBezTo>
                <a:lnTo>
                  <a:pt x="2602138" y="5369039"/>
                </a:lnTo>
                <a:lnTo>
                  <a:pt x="2602138" y="5412036"/>
                </a:lnTo>
                <a:lnTo>
                  <a:pt x="2625936" y="5412036"/>
                </a:lnTo>
                <a:cubicBezTo>
                  <a:pt x="2640335" y="5412036"/>
                  <a:pt x="2652368" y="5410570"/>
                  <a:pt x="2662034" y="5407637"/>
                </a:cubicBezTo>
                <a:cubicBezTo>
                  <a:pt x="2671700" y="5404703"/>
                  <a:pt x="2679866" y="5399437"/>
                  <a:pt x="2686532" y="5391838"/>
                </a:cubicBezTo>
                <a:cubicBezTo>
                  <a:pt x="2693199" y="5384238"/>
                  <a:pt x="2699065" y="5373572"/>
                  <a:pt x="2704132" y="5359840"/>
                </a:cubicBezTo>
                <a:lnTo>
                  <a:pt x="2711331" y="5340441"/>
                </a:lnTo>
                <a:lnTo>
                  <a:pt x="2781527" y="5145253"/>
                </a:lnTo>
                <a:lnTo>
                  <a:pt x="2727930" y="5145253"/>
                </a:lnTo>
                <a:lnTo>
                  <a:pt x="2683933" y="5289644"/>
                </a:lnTo>
                <a:lnTo>
                  <a:pt x="2634536" y="5145253"/>
                </a:lnTo>
                <a:close/>
                <a:moveTo>
                  <a:pt x="2369612" y="5145253"/>
                </a:moveTo>
                <a:lnTo>
                  <a:pt x="2369612" y="5340441"/>
                </a:lnTo>
                <a:lnTo>
                  <a:pt x="2422609" y="5340441"/>
                </a:lnTo>
                <a:lnTo>
                  <a:pt x="2422609" y="5145253"/>
                </a:lnTo>
                <a:close/>
                <a:moveTo>
                  <a:pt x="1386738" y="5145253"/>
                </a:moveTo>
                <a:lnTo>
                  <a:pt x="1386738" y="5272645"/>
                </a:lnTo>
                <a:cubicBezTo>
                  <a:pt x="1386738" y="5295177"/>
                  <a:pt x="1392137" y="5312542"/>
                  <a:pt x="1402937" y="5324742"/>
                </a:cubicBezTo>
                <a:cubicBezTo>
                  <a:pt x="1413736" y="5336941"/>
                  <a:pt x="1429002" y="5343041"/>
                  <a:pt x="1448734" y="5343041"/>
                </a:cubicBezTo>
                <a:cubicBezTo>
                  <a:pt x="1465666" y="5343041"/>
                  <a:pt x="1479799" y="5339774"/>
                  <a:pt x="1491131" y="5333241"/>
                </a:cubicBezTo>
                <a:cubicBezTo>
                  <a:pt x="1502464" y="5326708"/>
                  <a:pt x="1511397" y="5319309"/>
                  <a:pt x="1517930" y="5311042"/>
                </a:cubicBezTo>
                <a:lnTo>
                  <a:pt x="1518730" y="5340441"/>
                </a:lnTo>
                <a:lnTo>
                  <a:pt x="1569926" y="5340441"/>
                </a:lnTo>
                <a:lnTo>
                  <a:pt x="1569926" y="5145253"/>
                </a:lnTo>
                <a:lnTo>
                  <a:pt x="1516930" y="5145253"/>
                </a:lnTo>
                <a:lnTo>
                  <a:pt x="1516930" y="5275645"/>
                </a:lnTo>
                <a:cubicBezTo>
                  <a:pt x="1511330" y="5282444"/>
                  <a:pt x="1504764" y="5288210"/>
                  <a:pt x="1497231" y="5292944"/>
                </a:cubicBezTo>
                <a:cubicBezTo>
                  <a:pt x="1489698" y="5297676"/>
                  <a:pt x="1480599" y="5300043"/>
                  <a:pt x="1469933" y="5300043"/>
                </a:cubicBezTo>
                <a:cubicBezTo>
                  <a:pt x="1462600" y="5300043"/>
                  <a:pt x="1456700" y="5298643"/>
                  <a:pt x="1452234" y="5295843"/>
                </a:cubicBezTo>
                <a:cubicBezTo>
                  <a:pt x="1447767" y="5293044"/>
                  <a:pt x="1444567" y="5289077"/>
                  <a:pt x="1442634" y="5283944"/>
                </a:cubicBezTo>
                <a:cubicBezTo>
                  <a:pt x="1440701" y="5278811"/>
                  <a:pt x="1439734" y="5272911"/>
                  <a:pt x="1439734" y="5266245"/>
                </a:cubicBezTo>
                <a:lnTo>
                  <a:pt x="1439734" y="5145253"/>
                </a:lnTo>
                <a:close/>
                <a:moveTo>
                  <a:pt x="521763" y="5145253"/>
                </a:moveTo>
                <a:lnTo>
                  <a:pt x="521763" y="5340441"/>
                </a:lnTo>
                <a:lnTo>
                  <a:pt x="574759" y="5340441"/>
                </a:lnTo>
                <a:lnTo>
                  <a:pt x="574759" y="5145253"/>
                </a:lnTo>
                <a:close/>
                <a:moveTo>
                  <a:pt x="1738056" y="5142653"/>
                </a:moveTo>
                <a:cubicBezTo>
                  <a:pt x="1723657" y="5142653"/>
                  <a:pt x="1711391" y="5145786"/>
                  <a:pt x="1701258" y="5152052"/>
                </a:cubicBezTo>
                <a:cubicBezTo>
                  <a:pt x="1691125" y="5158318"/>
                  <a:pt x="1683526" y="5167318"/>
                  <a:pt x="1678459" y="5179051"/>
                </a:cubicBezTo>
                <a:lnTo>
                  <a:pt x="1677460" y="5145253"/>
                </a:lnTo>
                <a:lnTo>
                  <a:pt x="1626663" y="5145253"/>
                </a:lnTo>
                <a:lnTo>
                  <a:pt x="1626663" y="5340441"/>
                </a:lnTo>
                <a:lnTo>
                  <a:pt x="1679659" y="5340441"/>
                </a:lnTo>
                <a:lnTo>
                  <a:pt x="1679659" y="5210649"/>
                </a:lnTo>
                <a:cubicBezTo>
                  <a:pt x="1683926" y="5204649"/>
                  <a:pt x="1688992" y="5199949"/>
                  <a:pt x="1694859" y="5196549"/>
                </a:cubicBezTo>
                <a:cubicBezTo>
                  <a:pt x="1700725" y="5193150"/>
                  <a:pt x="1707258" y="5190750"/>
                  <a:pt x="1714457" y="5189350"/>
                </a:cubicBezTo>
                <a:cubicBezTo>
                  <a:pt x="1721657" y="5187950"/>
                  <a:pt x="1729190" y="5187250"/>
                  <a:pt x="1737056" y="5187250"/>
                </a:cubicBezTo>
                <a:lnTo>
                  <a:pt x="1742056" y="5187250"/>
                </a:lnTo>
                <a:lnTo>
                  <a:pt x="1742056" y="5142653"/>
                </a:lnTo>
                <a:close/>
                <a:moveTo>
                  <a:pt x="3889980" y="5142453"/>
                </a:moveTo>
                <a:cubicBezTo>
                  <a:pt x="3873448" y="5142453"/>
                  <a:pt x="3859548" y="5145686"/>
                  <a:pt x="3848283" y="5152152"/>
                </a:cubicBezTo>
                <a:cubicBezTo>
                  <a:pt x="3837017" y="5158618"/>
                  <a:pt x="3828184" y="5166051"/>
                  <a:pt x="3821784" y="5174451"/>
                </a:cubicBezTo>
                <a:lnTo>
                  <a:pt x="3820784" y="5145253"/>
                </a:lnTo>
                <a:lnTo>
                  <a:pt x="3769787" y="5145253"/>
                </a:lnTo>
                <a:lnTo>
                  <a:pt x="3769787" y="5340441"/>
                </a:lnTo>
                <a:lnTo>
                  <a:pt x="3822784" y="5340441"/>
                </a:lnTo>
                <a:lnTo>
                  <a:pt x="3822784" y="5210249"/>
                </a:lnTo>
                <a:cubicBezTo>
                  <a:pt x="3828384" y="5203182"/>
                  <a:pt x="3834850" y="5197183"/>
                  <a:pt x="3842183" y="5192250"/>
                </a:cubicBezTo>
                <a:cubicBezTo>
                  <a:pt x="3849516" y="5187317"/>
                  <a:pt x="3858315" y="5184850"/>
                  <a:pt x="3868582" y="5184850"/>
                </a:cubicBezTo>
                <a:cubicBezTo>
                  <a:pt x="3875514" y="5184850"/>
                  <a:pt x="3881147" y="5186317"/>
                  <a:pt x="3885480" y="5189250"/>
                </a:cubicBezTo>
                <a:cubicBezTo>
                  <a:pt x="3889814" y="5192183"/>
                  <a:pt x="3892946" y="5196316"/>
                  <a:pt x="3894880" y="5201649"/>
                </a:cubicBezTo>
                <a:cubicBezTo>
                  <a:pt x="3896813" y="5206982"/>
                  <a:pt x="3897780" y="5213182"/>
                  <a:pt x="3897780" y="5220248"/>
                </a:cubicBezTo>
                <a:lnTo>
                  <a:pt x="3897780" y="5340441"/>
                </a:lnTo>
                <a:lnTo>
                  <a:pt x="3950776" y="5340441"/>
                </a:lnTo>
                <a:lnTo>
                  <a:pt x="3950776" y="5213448"/>
                </a:lnTo>
                <a:lnTo>
                  <a:pt x="3950478" y="5208562"/>
                </a:lnTo>
                <a:lnTo>
                  <a:pt x="3970276" y="5191650"/>
                </a:lnTo>
                <a:cubicBezTo>
                  <a:pt x="3977675" y="5187117"/>
                  <a:pt x="3986508" y="5184850"/>
                  <a:pt x="3996774" y="5184850"/>
                </a:cubicBezTo>
                <a:cubicBezTo>
                  <a:pt x="4003706" y="5184850"/>
                  <a:pt x="4009339" y="5186317"/>
                  <a:pt x="4013673" y="5189250"/>
                </a:cubicBezTo>
                <a:cubicBezTo>
                  <a:pt x="4018006" y="5192183"/>
                  <a:pt x="4021138" y="5196316"/>
                  <a:pt x="4023072" y="5201649"/>
                </a:cubicBezTo>
                <a:cubicBezTo>
                  <a:pt x="4025005" y="5206982"/>
                  <a:pt x="4025972" y="5213182"/>
                  <a:pt x="4025972" y="5220248"/>
                </a:cubicBezTo>
                <a:lnTo>
                  <a:pt x="4025972" y="5340441"/>
                </a:lnTo>
                <a:lnTo>
                  <a:pt x="4078969" y="5340441"/>
                </a:lnTo>
                <a:lnTo>
                  <a:pt x="4078969" y="5213448"/>
                </a:lnTo>
                <a:cubicBezTo>
                  <a:pt x="4078969" y="5190783"/>
                  <a:pt x="4073669" y="5173284"/>
                  <a:pt x="4063070" y="5160952"/>
                </a:cubicBezTo>
                <a:cubicBezTo>
                  <a:pt x="4052470" y="5148619"/>
                  <a:pt x="4037438" y="5142453"/>
                  <a:pt x="4017972" y="5142453"/>
                </a:cubicBezTo>
                <a:cubicBezTo>
                  <a:pt x="4001440" y="5142453"/>
                  <a:pt x="3987074" y="5145786"/>
                  <a:pt x="3974875" y="5152452"/>
                </a:cubicBezTo>
                <a:cubicBezTo>
                  <a:pt x="3962676" y="5159118"/>
                  <a:pt x="3952376" y="5166918"/>
                  <a:pt x="3943977" y="5175851"/>
                </a:cubicBezTo>
                <a:lnTo>
                  <a:pt x="3944110" y="5176532"/>
                </a:lnTo>
                <a:lnTo>
                  <a:pt x="3941946" y="5171170"/>
                </a:lnTo>
                <a:cubicBezTo>
                  <a:pt x="3939983" y="5167441"/>
                  <a:pt x="3937694" y="5164035"/>
                  <a:pt x="3935078" y="5160952"/>
                </a:cubicBezTo>
                <a:cubicBezTo>
                  <a:pt x="3924611" y="5148619"/>
                  <a:pt x="3909579" y="5142453"/>
                  <a:pt x="3889980" y="5142453"/>
                </a:cubicBezTo>
                <a:close/>
                <a:moveTo>
                  <a:pt x="3528030" y="5142453"/>
                </a:moveTo>
                <a:cubicBezTo>
                  <a:pt x="3511498" y="5142453"/>
                  <a:pt x="3497598" y="5145686"/>
                  <a:pt x="3486332" y="5152152"/>
                </a:cubicBezTo>
                <a:cubicBezTo>
                  <a:pt x="3475067" y="5158618"/>
                  <a:pt x="3466234" y="5166051"/>
                  <a:pt x="3459834" y="5174451"/>
                </a:cubicBezTo>
                <a:lnTo>
                  <a:pt x="3458834" y="5145253"/>
                </a:lnTo>
                <a:lnTo>
                  <a:pt x="3407837" y="5145253"/>
                </a:lnTo>
                <a:lnTo>
                  <a:pt x="3407837" y="5340441"/>
                </a:lnTo>
                <a:lnTo>
                  <a:pt x="3460834" y="5340441"/>
                </a:lnTo>
                <a:lnTo>
                  <a:pt x="3460834" y="5210249"/>
                </a:lnTo>
                <a:cubicBezTo>
                  <a:pt x="3466434" y="5203182"/>
                  <a:pt x="3472900" y="5197183"/>
                  <a:pt x="3480233" y="5192250"/>
                </a:cubicBezTo>
                <a:cubicBezTo>
                  <a:pt x="3487566" y="5187317"/>
                  <a:pt x="3496365" y="5184850"/>
                  <a:pt x="3506631" y="5184850"/>
                </a:cubicBezTo>
                <a:cubicBezTo>
                  <a:pt x="3513564" y="5184850"/>
                  <a:pt x="3519197" y="5186317"/>
                  <a:pt x="3523530" y="5189250"/>
                </a:cubicBezTo>
                <a:cubicBezTo>
                  <a:pt x="3527864" y="5192183"/>
                  <a:pt x="3530996" y="5196316"/>
                  <a:pt x="3532930" y="5201649"/>
                </a:cubicBezTo>
                <a:cubicBezTo>
                  <a:pt x="3534863" y="5206982"/>
                  <a:pt x="3535830" y="5213182"/>
                  <a:pt x="3535830" y="5220248"/>
                </a:cubicBezTo>
                <a:lnTo>
                  <a:pt x="3535830" y="5340441"/>
                </a:lnTo>
                <a:lnTo>
                  <a:pt x="3588826" y="5340441"/>
                </a:lnTo>
                <a:lnTo>
                  <a:pt x="3588826" y="5213448"/>
                </a:lnTo>
                <a:lnTo>
                  <a:pt x="3588527" y="5208562"/>
                </a:lnTo>
                <a:lnTo>
                  <a:pt x="3608325" y="5191650"/>
                </a:lnTo>
                <a:cubicBezTo>
                  <a:pt x="3615725" y="5187117"/>
                  <a:pt x="3624558" y="5184850"/>
                  <a:pt x="3634824" y="5184850"/>
                </a:cubicBezTo>
                <a:cubicBezTo>
                  <a:pt x="3641756" y="5184850"/>
                  <a:pt x="3647389" y="5186317"/>
                  <a:pt x="3651722" y="5189250"/>
                </a:cubicBezTo>
                <a:cubicBezTo>
                  <a:pt x="3656056" y="5192183"/>
                  <a:pt x="3659188" y="5196316"/>
                  <a:pt x="3661122" y="5201649"/>
                </a:cubicBezTo>
                <a:cubicBezTo>
                  <a:pt x="3663055" y="5206982"/>
                  <a:pt x="3664022" y="5213182"/>
                  <a:pt x="3664022" y="5220248"/>
                </a:cubicBezTo>
                <a:lnTo>
                  <a:pt x="3664022" y="5340441"/>
                </a:lnTo>
                <a:lnTo>
                  <a:pt x="3717018" y="5340441"/>
                </a:lnTo>
                <a:lnTo>
                  <a:pt x="3717018" y="5213448"/>
                </a:lnTo>
                <a:cubicBezTo>
                  <a:pt x="3717018" y="5190783"/>
                  <a:pt x="3711719" y="5173284"/>
                  <a:pt x="3701120" y="5160952"/>
                </a:cubicBezTo>
                <a:cubicBezTo>
                  <a:pt x="3690520" y="5148619"/>
                  <a:pt x="3675488" y="5142453"/>
                  <a:pt x="3656022" y="5142453"/>
                </a:cubicBezTo>
                <a:cubicBezTo>
                  <a:pt x="3639490" y="5142453"/>
                  <a:pt x="3625124" y="5145786"/>
                  <a:pt x="3612925" y="5152452"/>
                </a:cubicBezTo>
                <a:cubicBezTo>
                  <a:pt x="3600726" y="5159118"/>
                  <a:pt x="3590426" y="5166918"/>
                  <a:pt x="3582027" y="5175851"/>
                </a:cubicBezTo>
                <a:lnTo>
                  <a:pt x="3582160" y="5176531"/>
                </a:lnTo>
                <a:lnTo>
                  <a:pt x="3579996" y="5171170"/>
                </a:lnTo>
                <a:cubicBezTo>
                  <a:pt x="3578033" y="5167441"/>
                  <a:pt x="3575744" y="5164035"/>
                  <a:pt x="3573127" y="5160952"/>
                </a:cubicBezTo>
                <a:cubicBezTo>
                  <a:pt x="3562661" y="5148619"/>
                  <a:pt x="3547629" y="5142453"/>
                  <a:pt x="3528030" y="5142453"/>
                </a:cubicBezTo>
                <a:close/>
                <a:moveTo>
                  <a:pt x="755455" y="5142453"/>
                </a:moveTo>
                <a:cubicBezTo>
                  <a:pt x="738390" y="5142453"/>
                  <a:pt x="724524" y="5145686"/>
                  <a:pt x="713858" y="5152152"/>
                </a:cubicBezTo>
                <a:cubicBezTo>
                  <a:pt x="703192" y="5158618"/>
                  <a:pt x="694592" y="5166051"/>
                  <a:pt x="688059" y="5174451"/>
                </a:cubicBezTo>
                <a:lnTo>
                  <a:pt x="687059" y="5145253"/>
                </a:lnTo>
                <a:lnTo>
                  <a:pt x="636063" y="5145253"/>
                </a:lnTo>
                <a:lnTo>
                  <a:pt x="636063" y="5340441"/>
                </a:lnTo>
                <a:lnTo>
                  <a:pt x="689059" y="5340441"/>
                </a:lnTo>
                <a:lnTo>
                  <a:pt x="689059" y="5210249"/>
                </a:lnTo>
                <a:cubicBezTo>
                  <a:pt x="694659" y="5203182"/>
                  <a:pt x="701225" y="5197183"/>
                  <a:pt x="708758" y="5192250"/>
                </a:cubicBezTo>
                <a:cubicBezTo>
                  <a:pt x="716291" y="5187317"/>
                  <a:pt x="725324" y="5184850"/>
                  <a:pt x="735856" y="5184850"/>
                </a:cubicBezTo>
                <a:cubicBezTo>
                  <a:pt x="742923" y="5184850"/>
                  <a:pt x="748622" y="5186317"/>
                  <a:pt x="752955" y="5189250"/>
                </a:cubicBezTo>
                <a:cubicBezTo>
                  <a:pt x="757289" y="5192183"/>
                  <a:pt x="760456" y="5196316"/>
                  <a:pt x="762455" y="5201649"/>
                </a:cubicBezTo>
                <a:cubicBezTo>
                  <a:pt x="764455" y="5206982"/>
                  <a:pt x="765455" y="5213182"/>
                  <a:pt x="765455" y="5220248"/>
                </a:cubicBezTo>
                <a:lnTo>
                  <a:pt x="765455" y="5340441"/>
                </a:lnTo>
                <a:lnTo>
                  <a:pt x="818051" y="5340441"/>
                </a:lnTo>
                <a:lnTo>
                  <a:pt x="818051" y="5213448"/>
                </a:lnTo>
                <a:cubicBezTo>
                  <a:pt x="818051" y="5190250"/>
                  <a:pt x="812586" y="5172618"/>
                  <a:pt x="801652" y="5160552"/>
                </a:cubicBezTo>
                <a:cubicBezTo>
                  <a:pt x="790720" y="5148486"/>
                  <a:pt x="775321" y="5142453"/>
                  <a:pt x="755455" y="5142453"/>
                </a:cubicBezTo>
                <a:close/>
                <a:moveTo>
                  <a:pt x="4599332" y="5142253"/>
                </a:moveTo>
                <a:cubicBezTo>
                  <a:pt x="4578400" y="5142253"/>
                  <a:pt x="4560768" y="5146286"/>
                  <a:pt x="4546436" y="5154352"/>
                </a:cubicBezTo>
                <a:cubicBezTo>
                  <a:pt x="4532102" y="5162418"/>
                  <a:pt x="4521237" y="5173917"/>
                  <a:pt x="4513838" y="5188850"/>
                </a:cubicBezTo>
                <a:cubicBezTo>
                  <a:pt x="4506438" y="5203782"/>
                  <a:pt x="4502738" y="5221581"/>
                  <a:pt x="4502738" y="5242247"/>
                </a:cubicBezTo>
                <a:cubicBezTo>
                  <a:pt x="4502738" y="5263579"/>
                  <a:pt x="4506538" y="5281844"/>
                  <a:pt x="4514137" y="5297043"/>
                </a:cubicBezTo>
                <a:cubicBezTo>
                  <a:pt x="4521737" y="5312242"/>
                  <a:pt x="4532936" y="5323875"/>
                  <a:pt x="4547735" y="5331941"/>
                </a:cubicBezTo>
                <a:cubicBezTo>
                  <a:pt x="4562534" y="5340007"/>
                  <a:pt x="4580800" y="5344040"/>
                  <a:pt x="4602532" y="5344040"/>
                </a:cubicBezTo>
                <a:cubicBezTo>
                  <a:pt x="4620264" y="5344040"/>
                  <a:pt x="4635763" y="5341541"/>
                  <a:pt x="4649029" y="5336541"/>
                </a:cubicBezTo>
                <a:cubicBezTo>
                  <a:pt x="4662295" y="5331541"/>
                  <a:pt x="4672761" y="5323975"/>
                  <a:pt x="4680427" y="5313842"/>
                </a:cubicBezTo>
                <a:cubicBezTo>
                  <a:pt x="4688093" y="5303710"/>
                  <a:pt x="4692260" y="5291044"/>
                  <a:pt x="4692926" y="5275845"/>
                </a:cubicBezTo>
                <a:lnTo>
                  <a:pt x="4640730" y="5275845"/>
                </a:lnTo>
                <a:cubicBezTo>
                  <a:pt x="4640596" y="5285711"/>
                  <a:pt x="4637063" y="5293144"/>
                  <a:pt x="4630130" y="5298143"/>
                </a:cubicBezTo>
                <a:cubicBezTo>
                  <a:pt x="4623197" y="5303143"/>
                  <a:pt x="4613998" y="5305643"/>
                  <a:pt x="4602532" y="5305643"/>
                </a:cubicBezTo>
                <a:cubicBezTo>
                  <a:pt x="4591466" y="5305643"/>
                  <a:pt x="4582533" y="5303210"/>
                  <a:pt x="4575734" y="5298343"/>
                </a:cubicBezTo>
                <a:cubicBezTo>
                  <a:pt x="4568934" y="5293477"/>
                  <a:pt x="4563968" y="5287044"/>
                  <a:pt x="4560834" y="5279044"/>
                </a:cubicBezTo>
                <a:cubicBezTo>
                  <a:pt x="4557701" y="5271045"/>
                  <a:pt x="4556002" y="5262445"/>
                  <a:pt x="4555734" y="5253246"/>
                </a:cubicBezTo>
                <a:lnTo>
                  <a:pt x="4692726" y="5253246"/>
                </a:lnTo>
                <a:cubicBezTo>
                  <a:pt x="4692993" y="5251779"/>
                  <a:pt x="4693193" y="5249679"/>
                  <a:pt x="4693326" y="5246946"/>
                </a:cubicBezTo>
                <a:cubicBezTo>
                  <a:pt x="4693460" y="5244213"/>
                  <a:pt x="4693526" y="5242047"/>
                  <a:pt x="4693526" y="5240447"/>
                </a:cubicBezTo>
                <a:cubicBezTo>
                  <a:pt x="4693526" y="5208982"/>
                  <a:pt x="4685094" y="5184750"/>
                  <a:pt x="4668228" y="5167751"/>
                </a:cubicBezTo>
                <a:cubicBezTo>
                  <a:pt x="4651362" y="5150752"/>
                  <a:pt x="4628397" y="5142253"/>
                  <a:pt x="4599332" y="5142253"/>
                </a:cubicBezTo>
                <a:close/>
                <a:moveTo>
                  <a:pt x="2227607" y="5142253"/>
                </a:moveTo>
                <a:cubicBezTo>
                  <a:pt x="2210675" y="5142253"/>
                  <a:pt x="2195776" y="5144386"/>
                  <a:pt x="2182910" y="5148652"/>
                </a:cubicBezTo>
                <a:cubicBezTo>
                  <a:pt x="2170044" y="5152919"/>
                  <a:pt x="2159978" y="5159918"/>
                  <a:pt x="2152712" y="5169651"/>
                </a:cubicBezTo>
                <a:cubicBezTo>
                  <a:pt x="2145446" y="5179384"/>
                  <a:pt x="2141812" y="5192583"/>
                  <a:pt x="2141812" y="5209249"/>
                </a:cubicBezTo>
                <a:lnTo>
                  <a:pt x="2191409" y="5209249"/>
                </a:lnTo>
                <a:cubicBezTo>
                  <a:pt x="2191409" y="5198049"/>
                  <a:pt x="2194809" y="5189950"/>
                  <a:pt x="2201609" y="5184950"/>
                </a:cubicBezTo>
                <a:cubicBezTo>
                  <a:pt x="2208408" y="5179950"/>
                  <a:pt x="2217074" y="5177451"/>
                  <a:pt x="2227607" y="5177451"/>
                </a:cubicBezTo>
                <a:cubicBezTo>
                  <a:pt x="2237206" y="5177451"/>
                  <a:pt x="2245039" y="5179784"/>
                  <a:pt x="2251106" y="5184450"/>
                </a:cubicBezTo>
                <a:cubicBezTo>
                  <a:pt x="2257172" y="5189117"/>
                  <a:pt x="2260205" y="5197783"/>
                  <a:pt x="2260205" y="5210449"/>
                </a:cubicBezTo>
                <a:lnTo>
                  <a:pt x="2260205" y="5220848"/>
                </a:lnTo>
                <a:cubicBezTo>
                  <a:pt x="2234473" y="5221381"/>
                  <a:pt x="2211908" y="5223281"/>
                  <a:pt x="2192509" y="5226548"/>
                </a:cubicBezTo>
                <a:cubicBezTo>
                  <a:pt x="2173110" y="5229814"/>
                  <a:pt x="2158011" y="5236014"/>
                  <a:pt x="2147212" y="5245147"/>
                </a:cubicBezTo>
                <a:cubicBezTo>
                  <a:pt x="2136413" y="5254279"/>
                  <a:pt x="2131013" y="5267845"/>
                  <a:pt x="2131013" y="5285844"/>
                </a:cubicBezTo>
                <a:cubicBezTo>
                  <a:pt x="2131013" y="5298776"/>
                  <a:pt x="2133980" y="5309543"/>
                  <a:pt x="2139912" y="5318142"/>
                </a:cubicBezTo>
                <a:cubicBezTo>
                  <a:pt x="2145846" y="5326742"/>
                  <a:pt x="2153612" y="5333174"/>
                  <a:pt x="2163211" y="5337441"/>
                </a:cubicBezTo>
                <a:cubicBezTo>
                  <a:pt x="2172810" y="5341707"/>
                  <a:pt x="2183143" y="5343840"/>
                  <a:pt x="2194209" y="5343840"/>
                </a:cubicBezTo>
                <a:cubicBezTo>
                  <a:pt x="2208475" y="5343840"/>
                  <a:pt x="2221074" y="5341407"/>
                  <a:pt x="2232007" y="5336541"/>
                </a:cubicBezTo>
                <a:cubicBezTo>
                  <a:pt x="2242940" y="5331674"/>
                  <a:pt x="2252539" y="5324508"/>
                  <a:pt x="2260805" y="5315042"/>
                </a:cubicBezTo>
                <a:lnTo>
                  <a:pt x="2262405" y="5340441"/>
                </a:lnTo>
                <a:lnTo>
                  <a:pt x="2312002" y="5340441"/>
                </a:lnTo>
                <a:lnTo>
                  <a:pt x="2312002" y="5209449"/>
                </a:lnTo>
                <a:cubicBezTo>
                  <a:pt x="2312002" y="5196383"/>
                  <a:pt x="2309936" y="5185483"/>
                  <a:pt x="2305802" y="5176751"/>
                </a:cubicBezTo>
                <a:cubicBezTo>
                  <a:pt x="2301669" y="5168018"/>
                  <a:pt x="2295836" y="5161118"/>
                  <a:pt x="2288303" y="5156052"/>
                </a:cubicBezTo>
                <a:cubicBezTo>
                  <a:pt x="2280770" y="5150985"/>
                  <a:pt x="2271871" y="5147419"/>
                  <a:pt x="2261605" y="5145353"/>
                </a:cubicBezTo>
                <a:cubicBezTo>
                  <a:pt x="2251339" y="5143286"/>
                  <a:pt x="2240006" y="5142253"/>
                  <a:pt x="2227607" y="5142253"/>
                </a:cubicBezTo>
                <a:close/>
                <a:moveTo>
                  <a:pt x="3258307" y="5141853"/>
                </a:moveTo>
                <a:cubicBezTo>
                  <a:pt x="3238575" y="5141853"/>
                  <a:pt x="3221276" y="5145819"/>
                  <a:pt x="3206410" y="5153752"/>
                </a:cubicBezTo>
                <a:cubicBezTo>
                  <a:pt x="3191544" y="5161685"/>
                  <a:pt x="3180045" y="5173217"/>
                  <a:pt x="3171912" y="5188350"/>
                </a:cubicBezTo>
                <a:cubicBezTo>
                  <a:pt x="3163779" y="5203482"/>
                  <a:pt x="3159713" y="5221848"/>
                  <a:pt x="3159713" y="5243447"/>
                </a:cubicBezTo>
                <a:cubicBezTo>
                  <a:pt x="3159713" y="5264645"/>
                  <a:pt x="3163779" y="5282711"/>
                  <a:pt x="3171912" y="5297643"/>
                </a:cubicBezTo>
                <a:cubicBezTo>
                  <a:pt x="3180045" y="5312576"/>
                  <a:pt x="3191544" y="5323975"/>
                  <a:pt x="3206410" y="5331841"/>
                </a:cubicBezTo>
                <a:cubicBezTo>
                  <a:pt x="3221276" y="5339707"/>
                  <a:pt x="3238575" y="5343641"/>
                  <a:pt x="3258307" y="5343641"/>
                </a:cubicBezTo>
                <a:cubicBezTo>
                  <a:pt x="3278306" y="5343641"/>
                  <a:pt x="3295738" y="5339707"/>
                  <a:pt x="3310604" y="5331841"/>
                </a:cubicBezTo>
                <a:cubicBezTo>
                  <a:pt x="3325470" y="5323975"/>
                  <a:pt x="3337036" y="5312576"/>
                  <a:pt x="3345302" y="5297643"/>
                </a:cubicBezTo>
                <a:cubicBezTo>
                  <a:pt x="3353568" y="5282711"/>
                  <a:pt x="3357701" y="5264645"/>
                  <a:pt x="3357701" y="5243447"/>
                </a:cubicBezTo>
                <a:cubicBezTo>
                  <a:pt x="3357701" y="5221848"/>
                  <a:pt x="3353568" y="5203482"/>
                  <a:pt x="3345302" y="5188350"/>
                </a:cubicBezTo>
                <a:cubicBezTo>
                  <a:pt x="3337036" y="5173217"/>
                  <a:pt x="3325470" y="5161685"/>
                  <a:pt x="3310604" y="5153752"/>
                </a:cubicBezTo>
                <a:cubicBezTo>
                  <a:pt x="3295738" y="5145819"/>
                  <a:pt x="3278306" y="5141853"/>
                  <a:pt x="3258307" y="5141853"/>
                </a:cubicBezTo>
                <a:close/>
                <a:moveTo>
                  <a:pt x="1239008" y="5141853"/>
                </a:moveTo>
                <a:cubicBezTo>
                  <a:pt x="1219275" y="5141853"/>
                  <a:pt x="1201976" y="5145819"/>
                  <a:pt x="1187110" y="5153752"/>
                </a:cubicBezTo>
                <a:cubicBezTo>
                  <a:pt x="1172245" y="5161685"/>
                  <a:pt x="1160745" y="5173217"/>
                  <a:pt x="1152612" y="5188350"/>
                </a:cubicBezTo>
                <a:cubicBezTo>
                  <a:pt x="1144480" y="5203482"/>
                  <a:pt x="1140413" y="5221848"/>
                  <a:pt x="1140413" y="5243447"/>
                </a:cubicBezTo>
                <a:cubicBezTo>
                  <a:pt x="1140413" y="5264645"/>
                  <a:pt x="1144480" y="5282711"/>
                  <a:pt x="1152612" y="5297643"/>
                </a:cubicBezTo>
                <a:cubicBezTo>
                  <a:pt x="1160745" y="5312576"/>
                  <a:pt x="1172245" y="5323975"/>
                  <a:pt x="1187110" y="5331841"/>
                </a:cubicBezTo>
                <a:cubicBezTo>
                  <a:pt x="1201976" y="5339707"/>
                  <a:pt x="1219275" y="5343641"/>
                  <a:pt x="1239008" y="5343641"/>
                </a:cubicBezTo>
                <a:cubicBezTo>
                  <a:pt x="1259006" y="5343641"/>
                  <a:pt x="1276438" y="5339707"/>
                  <a:pt x="1291304" y="5331841"/>
                </a:cubicBezTo>
                <a:cubicBezTo>
                  <a:pt x="1306170" y="5323975"/>
                  <a:pt x="1317736" y="5312576"/>
                  <a:pt x="1326002" y="5297643"/>
                </a:cubicBezTo>
                <a:cubicBezTo>
                  <a:pt x="1334268" y="5282711"/>
                  <a:pt x="1338401" y="5264645"/>
                  <a:pt x="1338401" y="5243447"/>
                </a:cubicBezTo>
                <a:cubicBezTo>
                  <a:pt x="1338401" y="5221848"/>
                  <a:pt x="1334268" y="5203482"/>
                  <a:pt x="1326002" y="5188350"/>
                </a:cubicBezTo>
                <a:cubicBezTo>
                  <a:pt x="1317736" y="5173217"/>
                  <a:pt x="1306170" y="5161685"/>
                  <a:pt x="1291304" y="5153752"/>
                </a:cubicBezTo>
                <a:cubicBezTo>
                  <a:pt x="1276438" y="5145819"/>
                  <a:pt x="1259006" y="5141853"/>
                  <a:pt x="1239008" y="5141853"/>
                </a:cubicBezTo>
                <a:close/>
                <a:moveTo>
                  <a:pt x="1915259" y="5118054"/>
                </a:moveTo>
                <a:lnTo>
                  <a:pt x="1953256" y="5118054"/>
                </a:lnTo>
                <a:cubicBezTo>
                  <a:pt x="1971255" y="5118054"/>
                  <a:pt x="1986588" y="5121321"/>
                  <a:pt x="1999254" y="5127854"/>
                </a:cubicBezTo>
                <a:cubicBezTo>
                  <a:pt x="2011920" y="5134386"/>
                  <a:pt x="2021619" y="5144086"/>
                  <a:pt x="2028352" y="5156952"/>
                </a:cubicBezTo>
                <a:cubicBezTo>
                  <a:pt x="2035085" y="5169818"/>
                  <a:pt x="2038451" y="5185783"/>
                  <a:pt x="2038451" y="5204849"/>
                </a:cubicBezTo>
                <a:cubicBezTo>
                  <a:pt x="2038451" y="5224848"/>
                  <a:pt x="2035318" y="5241413"/>
                  <a:pt x="2029052" y="5254546"/>
                </a:cubicBezTo>
                <a:cubicBezTo>
                  <a:pt x="2022786" y="5267678"/>
                  <a:pt x="2013353" y="5277478"/>
                  <a:pt x="2000754" y="5283944"/>
                </a:cubicBezTo>
                <a:cubicBezTo>
                  <a:pt x="1988154" y="5290410"/>
                  <a:pt x="1972322" y="5293644"/>
                  <a:pt x="1953256" y="5293644"/>
                </a:cubicBezTo>
                <a:lnTo>
                  <a:pt x="1915259" y="5293644"/>
                </a:lnTo>
                <a:close/>
                <a:moveTo>
                  <a:pt x="4378262" y="5099255"/>
                </a:moveTo>
                <a:lnTo>
                  <a:pt x="4378262" y="5145253"/>
                </a:lnTo>
                <a:lnTo>
                  <a:pt x="4345864" y="5145253"/>
                </a:lnTo>
                <a:lnTo>
                  <a:pt x="4345864" y="5186050"/>
                </a:lnTo>
                <a:lnTo>
                  <a:pt x="4378262" y="5186050"/>
                </a:lnTo>
                <a:lnTo>
                  <a:pt x="4378262" y="5272445"/>
                </a:lnTo>
                <a:cubicBezTo>
                  <a:pt x="4378262" y="5288444"/>
                  <a:pt x="4380395" y="5301410"/>
                  <a:pt x="4384662" y="5311342"/>
                </a:cubicBezTo>
                <a:cubicBezTo>
                  <a:pt x="4388928" y="5321275"/>
                  <a:pt x="4396494" y="5328608"/>
                  <a:pt x="4407360" y="5333341"/>
                </a:cubicBezTo>
                <a:cubicBezTo>
                  <a:pt x="4418226" y="5338074"/>
                  <a:pt x="4433525" y="5340441"/>
                  <a:pt x="4453257" y="5340441"/>
                </a:cubicBezTo>
                <a:lnTo>
                  <a:pt x="4473856" y="5340441"/>
                </a:lnTo>
                <a:lnTo>
                  <a:pt x="4473856" y="5299443"/>
                </a:lnTo>
                <a:lnTo>
                  <a:pt x="4455057" y="5299443"/>
                </a:lnTo>
                <a:cubicBezTo>
                  <a:pt x="4444924" y="5299443"/>
                  <a:pt x="4438425" y="5296976"/>
                  <a:pt x="4435558" y="5292044"/>
                </a:cubicBezTo>
                <a:cubicBezTo>
                  <a:pt x="4432692" y="5287111"/>
                  <a:pt x="4431258" y="5279511"/>
                  <a:pt x="4431258" y="5269245"/>
                </a:cubicBezTo>
                <a:lnTo>
                  <a:pt x="4431258" y="5186050"/>
                </a:lnTo>
                <a:lnTo>
                  <a:pt x="4473856" y="5186050"/>
                </a:lnTo>
                <a:lnTo>
                  <a:pt x="4473856" y="5145253"/>
                </a:lnTo>
                <a:lnTo>
                  <a:pt x="4431258" y="5145253"/>
                </a:lnTo>
                <a:lnTo>
                  <a:pt x="4431258" y="5099255"/>
                </a:lnTo>
                <a:close/>
                <a:moveTo>
                  <a:pt x="2482112" y="5071257"/>
                </a:moveTo>
                <a:lnTo>
                  <a:pt x="2482112" y="5272445"/>
                </a:lnTo>
                <a:cubicBezTo>
                  <a:pt x="2482112" y="5288444"/>
                  <a:pt x="2484246" y="5301410"/>
                  <a:pt x="2488512" y="5311342"/>
                </a:cubicBezTo>
                <a:cubicBezTo>
                  <a:pt x="2492778" y="5321275"/>
                  <a:pt x="2500312" y="5328608"/>
                  <a:pt x="2511111" y="5333341"/>
                </a:cubicBezTo>
                <a:cubicBezTo>
                  <a:pt x="2521910" y="5338074"/>
                  <a:pt x="2537242" y="5340441"/>
                  <a:pt x="2557108" y="5340441"/>
                </a:cubicBezTo>
                <a:lnTo>
                  <a:pt x="2570907" y="5340441"/>
                </a:lnTo>
                <a:lnTo>
                  <a:pt x="2570907" y="5299043"/>
                </a:lnTo>
                <a:lnTo>
                  <a:pt x="2558708" y="5299043"/>
                </a:lnTo>
                <a:cubicBezTo>
                  <a:pt x="2548442" y="5299043"/>
                  <a:pt x="2541909" y="5296643"/>
                  <a:pt x="2539109" y="5291844"/>
                </a:cubicBezTo>
                <a:cubicBezTo>
                  <a:pt x="2536309" y="5287044"/>
                  <a:pt x="2534909" y="5279511"/>
                  <a:pt x="2534909" y="5269245"/>
                </a:cubicBezTo>
                <a:lnTo>
                  <a:pt x="2534909" y="5071257"/>
                </a:lnTo>
                <a:close/>
                <a:moveTo>
                  <a:pt x="1859063" y="5071257"/>
                </a:moveTo>
                <a:lnTo>
                  <a:pt x="1859063" y="5340441"/>
                </a:lnTo>
                <a:lnTo>
                  <a:pt x="1959256" y="5340441"/>
                </a:lnTo>
                <a:cubicBezTo>
                  <a:pt x="1987788" y="5340441"/>
                  <a:pt x="2012286" y="5335208"/>
                  <a:pt x="2032752" y="5324742"/>
                </a:cubicBezTo>
                <a:cubicBezTo>
                  <a:pt x="2053217" y="5314275"/>
                  <a:pt x="2068916" y="5298976"/>
                  <a:pt x="2079849" y="5278844"/>
                </a:cubicBezTo>
                <a:cubicBezTo>
                  <a:pt x="2090781" y="5258712"/>
                  <a:pt x="2096248" y="5234180"/>
                  <a:pt x="2096248" y="5205249"/>
                </a:cubicBezTo>
                <a:cubicBezTo>
                  <a:pt x="2096248" y="5177251"/>
                  <a:pt x="2090848" y="5153252"/>
                  <a:pt x="2080049" y="5133253"/>
                </a:cubicBezTo>
                <a:cubicBezTo>
                  <a:pt x="2069249" y="5113255"/>
                  <a:pt x="2053617" y="5097922"/>
                  <a:pt x="2033152" y="5087256"/>
                </a:cubicBezTo>
                <a:cubicBezTo>
                  <a:pt x="2012686" y="5076590"/>
                  <a:pt x="1988054" y="5071257"/>
                  <a:pt x="1959256" y="5071257"/>
                </a:cubicBezTo>
                <a:close/>
                <a:moveTo>
                  <a:pt x="912464" y="5071257"/>
                </a:moveTo>
                <a:lnTo>
                  <a:pt x="1003659" y="5239847"/>
                </a:lnTo>
                <a:lnTo>
                  <a:pt x="1003659" y="5340441"/>
                </a:lnTo>
                <a:lnTo>
                  <a:pt x="1061255" y="5340441"/>
                </a:lnTo>
                <a:lnTo>
                  <a:pt x="1061255" y="5239847"/>
                </a:lnTo>
                <a:lnTo>
                  <a:pt x="1152450" y="5071257"/>
                </a:lnTo>
                <a:lnTo>
                  <a:pt x="1090053" y="5071257"/>
                </a:lnTo>
                <a:lnTo>
                  <a:pt x="1032457" y="5188250"/>
                </a:lnTo>
                <a:lnTo>
                  <a:pt x="974860" y="5071257"/>
                </a:lnTo>
                <a:close/>
                <a:moveTo>
                  <a:pt x="2396211" y="5068057"/>
                </a:moveTo>
                <a:cubicBezTo>
                  <a:pt x="2386478" y="5068057"/>
                  <a:pt x="2379045" y="5070490"/>
                  <a:pt x="2373912" y="5075357"/>
                </a:cubicBezTo>
                <a:cubicBezTo>
                  <a:pt x="2368779" y="5080223"/>
                  <a:pt x="2366212" y="5086389"/>
                  <a:pt x="2366212" y="5093856"/>
                </a:cubicBezTo>
                <a:cubicBezTo>
                  <a:pt x="2366212" y="5101188"/>
                  <a:pt x="2368779" y="5107321"/>
                  <a:pt x="2373912" y="5112255"/>
                </a:cubicBezTo>
                <a:cubicBezTo>
                  <a:pt x="2379045" y="5117187"/>
                  <a:pt x="2386478" y="5119654"/>
                  <a:pt x="2396211" y="5119654"/>
                </a:cubicBezTo>
                <a:cubicBezTo>
                  <a:pt x="2405943" y="5119654"/>
                  <a:pt x="2413376" y="5117187"/>
                  <a:pt x="2418509" y="5112255"/>
                </a:cubicBezTo>
                <a:cubicBezTo>
                  <a:pt x="2423642" y="5107321"/>
                  <a:pt x="2426209" y="5101188"/>
                  <a:pt x="2426209" y="5093856"/>
                </a:cubicBezTo>
                <a:cubicBezTo>
                  <a:pt x="2426209" y="5086389"/>
                  <a:pt x="2423642" y="5080223"/>
                  <a:pt x="2418509" y="5075357"/>
                </a:cubicBezTo>
                <a:cubicBezTo>
                  <a:pt x="2413376" y="5070490"/>
                  <a:pt x="2405943" y="5068057"/>
                  <a:pt x="2396211" y="5068057"/>
                </a:cubicBezTo>
                <a:close/>
                <a:moveTo>
                  <a:pt x="548361" y="5068057"/>
                </a:moveTo>
                <a:cubicBezTo>
                  <a:pt x="538628" y="5068057"/>
                  <a:pt x="531195" y="5070490"/>
                  <a:pt x="526062" y="5075357"/>
                </a:cubicBezTo>
                <a:cubicBezTo>
                  <a:pt x="520929" y="5080223"/>
                  <a:pt x="518363" y="5086389"/>
                  <a:pt x="518363" y="5093856"/>
                </a:cubicBezTo>
                <a:cubicBezTo>
                  <a:pt x="518363" y="5101188"/>
                  <a:pt x="520929" y="5107321"/>
                  <a:pt x="526062" y="5112255"/>
                </a:cubicBezTo>
                <a:cubicBezTo>
                  <a:pt x="531195" y="5117187"/>
                  <a:pt x="538628" y="5119654"/>
                  <a:pt x="548361" y="5119654"/>
                </a:cubicBezTo>
                <a:cubicBezTo>
                  <a:pt x="558094" y="5119654"/>
                  <a:pt x="565527" y="5117187"/>
                  <a:pt x="570660" y="5112255"/>
                </a:cubicBezTo>
                <a:cubicBezTo>
                  <a:pt x="575793" y="5107321"/>
                  <a:pt x="578359" y="5101188"/>
                  <a:pt x="578359" y="5093856"/>
                </a:cubicBezTo>
                <a:cubicBezTo>
                  <a:pt x="578359" y="5086389"/>
                  <a:pt x="575793" y="5080223"/>
                  <a:pt x="570660" y="5075357"/>
                </a:cubicBezTo>
                <a:cubicBezTo>
                  <a:pt x="565527" y="5070490"/>
                  <a:pt x="558094" y="5068057"/>
                  <a:pt x="548361" y="5068057"/>
                </a:cubicBezTo>
                <a:close/>
                <a:moveTo>
                  <a:pt x="3006555" y="5067657"/>
                </a:moveTo>
                <a:cubicBezTo>
                  <a:pt x="2979356" y="5067657"/>
                  <a:pt x="2955958" y="5073357"/>
                  <a:pt x="2936359" y="5084756"/>
                </a:cubicBezTo>
                <a:cubicBezTo>
                  <a:pt x="2916760" y="5096156"/>
                  <a:pt x="2901694" y="5112221"/>
                  <a:pt x="2891162" y="5132953"/>
                </a:cubicBezTo>
                <a:cubicBezTo>
                  <a:pt x="2880629" y="5153685"/>
                  <a:pt x="2875363" y="5178051"/>
                  <a:pt x="2875363" y="5206049"/>
                </a:cubicBezTo>
                <a:cubicBezTo>
                  <a:pt x="2875363" y="5234047"/>
                  <a:pt x="2880629" y="5258346"/>
                  <a:pt x="2891162" y="5278944"/>
                </a:cubicBezTo>
                <a:cubicBezTo>
                  <a:pt x="2901694" y="5299543"/>
                  <a:pt x="2916760" y="5315542"/>
                  <a:pt x="2936359" y="5326942"/>
                </a:cubicBezTo>
                <a:cubicBezTo>
                  <a:pt x="2955958" y="5338341"/>
                  <a:pt x="2979356" y="5344040"/>
                  <a:pt x="3006555" y="5344040"/>
                </a:cubicBezTo>
                <a:cubicBezTo>
                  <a:pt x="3030287" y="5344040"/>
                  <a:pt x="3050819" y="5340141"/>
                  <a:pt x="3068151" y="5332341"/>
                </a:cubicBezTo>
                <a:cubicBezTo>
                  <a:pt x="3085484" y="5324542"/>
                  <a:pt x="3099149" y="5313076"/>
                  <a:pt x="3109148" y="5297943"/>
                </a:cubicBezTo>
                <a:cubicBezTo>
                  <a:pt x="3119148" y="5282811"/>
                  <a:pt x="3124948" y="5264245"/>
                  <a:pt x="3126548" y="5242247"/>
                </a:cubicBezTo>
                <a:lnTo>
                  <a:pt x="3068951" y="5242247"/>
                </a:lnTo>
                <a:cubicBezTo>
                  <a:pt x="3067351" y="5259846"/>
                  <a:pt x="3061185" y="5273411"/>
                  <a:pt x="3050452" y="5282944"/>
                </a:cubicBezTo>
                <a:cubicBezTo>
                  <a:pt x="3039720" y="5292477"/>
                  <a:pt x="3025087" y="5297243"/>
                  <a:pt x="3006555" y="5297243"/>
                </a:cubicBezTo>
                <a:cubicBezTo>
                  <a:pt x="2988956" y="5297243"/>
                  <a:pt x="2974790" y="5293044"/>
                  <a:pt x="2964058" y="5284644"/>
                </a:cubicBezTo>
                <a:cubicBezTo>
                  <a:pt x="2953325" y="5276245"/>
                  <a:pt x="2945525" y="5265112"/>
                  <a:pt x="2940659" y="5251246"/>
                </a:cubicBezTo>
                <a:cubicBezTo>
                  <a:pt x="2935792" y="5237380"/>
                  <a:pt x="2933359" y="5222314"/>
                  <a:pt x="2933359" y="5206049"/>
                </a:cubicBezTo>
                <a:cubicBezTo>
                  <a:pt x="2933359" y="5189650"/>
                  <a:pt x="2935792" y="5174551"/>
                  <a:pt x="2940659" y="5160752"/>
                </a:cubicBezTo>
                <a:cubicBezTo>
                  <a:pt x="2945526" y="5146953"/>
                  <a:pt x="2953325" y="5135786"/>
                  <a:pt x="2964058" y="5127254"/>
                </a:cubicBezTo>
                <a:cubicBezTo>
                  <a:pt x="2974790" y="5118721"/>
                  <a:pt x="2988956" y="5114454"/>
                  <a:pt x="3006555" y="5114454"/>
                </a:cubicBezTo>
                <a:cubicBezTo>
                  <a:pt x="3017488" y="5114454"/>
                  <a:pt x="3027354" y="5116254"/>
                  <a:pt x="3036153" y="5119854"/>
                </a:cubicBezTo>
                <a:cubicBezTo>
                  <a:pt x="3044952" y="5123454"/>
                  <a:pt x="3052186" y="5128854"/>
                  <a:pt x="3057852" y="5136053"/>
                </a:cubicBezTo>
                <a:cubicBezTo>
                  <a:pt x="3063518" y="5143253"/>
                  <a:pt x="3067084" y="5152319"/>
                  <a:pt x="3068551" y="5163252"/>
                </a:cubicBezTo>
                <a:lnTo>
                  <a:pt x="3126148" y="5163252"/>
                </a:lnTo>
                <a:cubicBezTo>
                  <a:pt x="3125081" y="5142453"/>
                  <a:pt x="3119014" y="5124954"/>
                  <a:pt x="3107949" y="5110755"/>
                </a:cubicBezTo>
                <a:cubicBezTo>
                  <a:pt x="3096883" y="5096556"/>
                  <a:pt x="3082484" y="5085823"/>
                  <a:pt x="3064751" y="5078557"/>
                </a:cubicBezTo>
                <a:cubicBezTo>
                  <a:pt x="3047019" y="5071290"/>
                  <a:pt x="3027620" y="5067657"/>
                  <a:pt x="3006555" y="5067657"/>
                </a:cubicBezTo>
                <a:close/>
                <a:moveTo>
                  <a:pt x="3955055" y="4754946"/>
                </a:moveTo>
                <a:lnTo>
                  <a:pt x="3955055" y="4786544"/>
                </a:lnTo>
                <a:cubicBezTo>
                  <a:pt x="3949988" y="4793210"/>
                  <a:pt x="3943223" y="4799144"/>
                  <a:pt x="3934756" y="4804343"/>
                </a:cubicBezTo>
                <a:cubicBezTo>
                  <a:pt x="3926290" y="4809543"/>
                  <a:pt x="3917058" y="4812143"/>
                  <a:pt x="3907058" y="4812143"/>
                </a:cubicBezTo>
                <a:cubicBezTo>
                  <a:pt x="3898925" y="4812143"/>
                  <a:pt x="3892292" y="4810143"/>
                  <a:pt x="3887159" y="4806143"/>
                </a:cubicBezTo>
                <a:cubicBezTo>
                  <a:pt x="3882026" y="4802143"/>
                  <a:pt x="3879460" y="4796010"/>
                  <a:pt x="3879460" y="4787744"/>
                </a:cubicBezTo>
                <a:cubicBezTo>
                  <a:pt x="3879460" y="4776278"/>
                  <a:pt x="3885059" y="4767979"/>
                  <a:pt x="3896259" y="4762846"/>
                </a:cubicBezTo>
                <a:cubicBezTo>
                  <a:pt x="3907458" y="4757713"/>
                  <a:pt x="3927057" y="4755079"/>
                  <a:pt x="3955055" y="4754946"/>
                </a:cubicBezTo>
                <a:close/>
                <a:moveTo>
                  <a:pt x="2993030" y="4754946"/>
                </a:moveTo>
                <a:lnTo>
                  <a:pt x="2993030" y="4786544"/>
                </a:lnTo>
                <a:cubicBezTo>
                  <a:pt x="2987964" y="4793210"/>
                  <a:pt x="2981198" y="4799144"/>
                  <a:pt x="2972731" y="4804343"/>
                </a:cubicBezTo>
                <a:cubicBezTo>
                  <a:pt x="2964265" y="4809543"/>
                  <a:pt x="2955032" y="4812143"/>
                  <a:pt x="2945033" y="4812143"/>
                </a:cubicBezTo>
                <a:cubicBezTo>
                  <a:pt x="2936900" y="4812143"/>
                  <a:pt x="2930267" y="4810143"/>
                  <a:pt x="2925134" y="4806143"/>
                </a:cubicBezTo>
                <a:cubicBezTo>
                  <a:pt x="2920001" y="4802143"/>
                  <a:pt x="2917435" y="4796010"/>
                  <a:pt x="2917435" y="4787744"/>
                </a:cubicBezTo>
                <a:cubicBezTo>
                  <a:pt x="2917435" y="4776278"/>
                  <a:pt x="2923034" y="4767979"/>
                  <a:pt x="2934234" y="4762846"/>
                </a:cubicBezTo>
                <a:cubicBezTo>
                  <a:pt x="2945433" y="4757713"/>
                  <a:pt x="2965032" y="4755079"/>
                  <a:pt x="2993030" y="4754946"/>
                </a:cubicBezTo>
                <a:close/>
                <a:moveTo>
                  <a:pt x="1278530" y="4754946"/>
                </a:moveTo>
                <a:lnTo>
                  <a:pt x="1278530" y="4786544"/>
                </a:lnTo>
                <a:cubicBezTo>
                  <a:pt x="1273464" y="4793210"/>
                  <a:pt x="1266698" y="4799144"/>
                  <a:pt x="1258232" y="4804343"/>
                </a:cubicBezTo>
                <a:cubicBezTo>
                  <a:pt x="1249765" y="4809543"/>
                  <a:pt x="1240533" y="4812143"/>
                  <a:pt x="1230533" y="4812143"/>
                </a:cubicBezTo>
                <a:cubicBezTo>
                  <a:pt x="1222400" y="4812143"/>
                  <a:pt x="1215767" y="4810143"/>
                  <a:pt x="1210634" y="4806143"/>
                </a:cubicBezTo>
                <a:cubicBezTo>
                  <a:pt x="1205501" y="4802143"/>
                  <a:pt x="1202935" y="4796010"/>
                  <a:pt x="1202935" y="4787744"/>
                </a:cubicBezTo>
                <a:cubicBezTo>
                  <a:pt x="1202935" y="4776278"/>
                  <a:pt x="1208535" y="4767979"/>
                  <a:pt x="1219734" y="4762846"/>
                </a:cubicBezTo>
                <a:cubicBezTo>
                  <a:pt x="1230934" y="4757713"/>
                  <a:pt x="1250532" y="4755079"/>
                  <a:pt x="1278530" y="4754946"/>
                </a:cubicBezTo>
                <a:close/>
                <a:moveTo>
                  <a:pt x="1010407" y="4687350"/>
                </a:moveTo>
                <a:cubicBezTo>
                  <a:pt x="1022006" y="4687350"/>
                  <a:pt x="1031106" y="4690083"/>
                  <a:pt x="1037705" y="4695550"/>
                </a:cubicBezTo>
                <a:cubicBezTo>
                  <a:pt x="1044305" y="4701016"/>
                  <a:pt x="1048972" y="4708349"/>
                  <a:pt x="1051705" y="4717548"/>
                </a:cubicBezTo>
                <a:cubicBezTo>
                  <a:pt x="1054438" y="4726748"/>
                  <a:pt x="1055804" y="4736947"/>
                  <a:pt x="1055804" y="4748147"/>
                </a:cubicBezTo>
                <a:cubicBezTo>
                  <a:pt x="1055804" y="4759079"/>
                  <a:pt x="1054438" y="4769078"/>
                  <a:pt x="1051705" y="4778145"/>
                </a:cubicBezTo>
                <a:cubicBezTo>
                  <a:pt x="1048972" y="4787211"/>
                  <a:pt x="1044305" y="4794444"/>
                  <a:pt x="1037705" y="4799843"/>
                </a:cubicBezTo>
                <a:cubicBezTo>
                  <a:pt x="1031106" y="4805243"/>
                  <a:pt x="1022006" y="4807943"/>
                  <a:pt x="1010407" y="4807943"/>
                </a:cubicBezTo>
                <a:cubicBezTo>
                  <a:pt x="999074" y="4807943"/>
                  <a:pt x="990176" y="4805243"/>
                  <a:pt x="983709" y="4799843"/>
                </a:cubicBezTo>
                <a:cubicBezTo>
                  <a:pt x="977243" y="4794444"/>
                  <a:pt x="972676" y="4787211"/>
                  <a:pt x="970010" y="4778145"/>
                </a:cubicBezTo>
                <a:cubicBezTo>
                  <a:pt x="967344" y="4769078"/>
                  <a:pt x="966010" y="4759079"/>
                  <a:pt x="966010" y="4748147"/>
                </a:cubicBezTo>
                <a:cubicBezTo>
                  <a:pt x="966010" y="4736947"/>
                  <a:pt x="967344" y="4726748"/>
                  <a:pt x="970010" y="4717548"/>
                </a:cubicBezTo>
                <a:cubicBezTo>
                  <a:pt x="972676" y="4708349"/>
                  <a:pt x="977243" y="4701016"/>
                  <a:pt x="983709" y="4695550"/>
                </a:cubicBezTo>
                <a:cubicBezTo>
                  <a:pt x="990176" y="4690083"/>
                  <a:pt x="999074" y="4687350"/>
                  <a:pt x="1010407" y="4687350"/>
                </a:cubicBezTo>
                <a:close/>
                <a:moveTo>
                  <a:pt x="4294532" y="4683751"/>
                </a:moveTo>
                <a:cubicBezTo>
                  <a:pt x="4306531" y="4683751"/>
                  <a:pt x="4316364" y="4687117"/>
                  <a:pt x="4324030" y="4693850"/>
                </a:cubicBezTo>
                <a:cubicBezTo>
                  <a:pt x="4331697" y="4700583"/>
                  <a:pt x="4335730" y="4710749"/>
                  <a:pt x="4336130" y="4724348"/>
                </a:cubicBezTo>
                <a:lnTo>
                  <a:pt x="4251535" y="4724348"/>
                </a:lnTo>
                <a:cubicBezTo>
                  <a:pt x="4252334" y="4711149"/>
                  <a:pt x="4256634" y="4701083"/>
                  <a:pt x="4264434" y="4694150"/>
                </a:cubicBezTo>
                <a:cubicBezTo>
                  <a:pt x="4272234" y="4687217"/>
                  <a:pt x="4282266" y="4683751"/>
                  <a:pt x="4294532" y="4683751"/>
                </a:cubicBezTo>
                <a:close/>
                <a:moveTo>
                  <a:pt x="2732432" y="4683751"/>
                </a:moveTo>
                <a:cubicBezTo>
                  <a:pt x="2744431" y="4683751"/>
                  <a:pt x="2754264" y="4687117"/>
                  <a:pt x="2761930" y="4693850"/>
                </a:cubicBezTo>
                <a:cubicBezTo>
                  <a:pt x="2769596" y="4700583"/>
                  <a:pt x="2773630" y="4710749"/>
                  <a:pt x="2774030" y="4724348"/>
                </a:cubicBezTo>
                <a:lnTo>
                  <a:pt x="2689435" y="4724348"/>
                </a:lnTo>
                <a:cubicBezTo>
                  <a:pt x="2690234" y="4711149"/>
                  <a:pt x="2694534" y="4701083"/>
                  <a:pt x="2702334" y="4694150"/>
                </a:cubicBezTo>
                <a:cubicBezTo>
                  <a:pt x="2710134" y="4687217"/>
                  <a:pt x="2720166" y="4683751"/>
                  <a:pt x="2732432" y="4683751"/>
                </a:cubicBezTo>
                <a:close/>
                <a:moveTo>
                  <a:pt x="2151407" y="4683751"/>
                </a:moveTo>
                <a:cubicBezTo>
                  <a:pt x="2163406" y="4683751"/>
                  <a:pt x="2173239" y="4687117"/>
                  <a:pt x="2180905" y="4693850"/>
                </a:cubicBezTo>
                <a:cubicBezTo>
                  <a:pt x="2188572" y="4700583"/>
                  <a:pt x="2192604" y="4710749"/>
                  <a:pt x="2193004" y="4724348"/>
                </a:cubicBezTo>
                <a:lnTo>
                  <a:pt x="2108410" y="4724348"/>
                </a:lnTo>
                <a:cubicBezTo>
                  <a:pt x="2109210" y="4711149"/>
                  <a:pt x="2113509" y="4701083"/>
                  <a:pt x="2121309" y="4694150"/>
                </a:cubicBezTo>
                <a:cubicBezTo>
                  <a:pt x="2129108" y="4687217"/>
                  <a:pt x="2139141" y="4683751"/>
                  <a:pt x="2151407" y="4683751"/>
                </a:cubicBezTo>
                <a:close/>
                <a:moveTo>
                  <a:pt x="1845915" y="4649953"/>
                </a:moveTo>
                <a:lnTo>
                  <a:pt x="1916910" y="4845141"/>
                </a:lnTo>
                <a:lnTo>
                  <a:pt x="1977306" y="4845141"/>
                </a:lnTo>
                <a:lnTo>
                  <a:pt x="2048102" y="4649953"/>
                </a:lnTo>
                <a:lnTo>
                  <a:pt x="1994505" y="4649953"/>
                </a:lnTo>
                <a:lnTo>
                  <a:pt x="1947108" y="4795744"/>
                </a:lnTo>
                <a:lnTo>
                  <a:pt x="1901111" y="4649953"/>
                </a:lnTo>
                <a:close/>
                <a:moveTo>
                  <a:pt x="1760013" y="4649953"/>
                </a:moveTo>
                <a:lnTo>
                  <a:pt x="1760013" y="4845141"/>
                </a:lnTo>
                <a:lnTo>
                  <a:pt x="1813009" y="4845141"/>
                </a:lnTo>
                <a:lnTo>
                  <a:pt x="1813009" y="4649953"/>
                </a:lnTo>
                <a:close/>
                <a:moveTo>
                  <a:pt x="6731612" y="4649424"/>
                </a:moveTo>
                <a:lnTo>
                  <a:pt x="6731612" y="4671525"/>
                </a:lnTo>
                <a:cubicBezTo>
                  <a:pt x="6727594" y="4676883"/>
                  <a:pt x="6722608" y="4681310"/>
                  <a:pt x="6716655" y="4684808"/>
                </a:cubicBezTo>
                <a:cubicBezTo>
                  <a:pt x="6710702" y="4688305"/>
                  <a:pt x="6704005" y="4690054"/>
                  <a:pt x="6696563" y="4690054"/>
                </a:cubicBezTo>
                <a:cubicBezTo>
                  <a:pt x="6689866" y="4690054"/>
                  <a:pt x="6684787" y="4688435"/>
                  <a:pt x="6681327" y="4685198"/>
                </a:cubicBezTo>
                <a:cubicBezTo>
                  <a:pt x="6677867" y="4681961"/>
                  <a:pt x="6676137" y="4677627"/>
                  <a:pt x="6676137" y="4672195"/>
                </a:cubicBezTo>
                <a:cubicBezTo>
                  <a:pt x="6676137" y="4664232"/>
                  <a:pt x="6680434" y="4658502"/>
                  <a:pt x="6689029" y="4655005"/>
                </a:cubicBezTo>
                <a:cubicBezTo>
                  <a:pt x="6697624" y="4651507"/>
                  <a:pt x="6711818" y="4649647"/>
                  <a:pt x="6731612" y="4649424"/>
                </a:cubicBezTo>
                <a:close/>
                <a:moveTo>
                  <a:pt x="4176456" y="4647353"/>
                </a:moveTo>
                <a:cubicBezTo>
                  <a:pt x="4162056" y="4647353"/>
                  <a:pt x="4149790" y="4650486"/>
                  <a:pt x="4139658" y="4656752"/>
                </a:cubicBezTo>
                <a:cubicBezTo>
                  <a:pt x="4129525" y="4663018"/>
                  <a:pt x="4121926" y="4672018"/>
                  <a:pt x="4116859" y="4683751"/>
                </a:cubicBezTo>
                <a:lnTo>
                  <a:pt x="4115859" y="4649953"/>
                </a:lnTo>
                <a:lnTo>
                  <a:pt x="4065062" y="4649953"/>
                </a:lnTo>
                <a:lnTo>
                  <a:pt x="4065062" y="4845141"/>
                </a:lnTo>
                <a:lnTo>
                  <a:pt x="4118059" y="4845141"/>
                </a:lnTo>
                <a:lnTo>
                  <a:pt x="4118059" y="4715349"/>
                </a:lnTo>
                <a:cubicBezTo>
                  <a:pt x="4122326" y="4709349"/>
                  <a:pt x="4127392" y="4704649"/>
                  <a:pt x="4133258" y="4701249"/>
                </a:cubicBezTo>
                <a:cubicBezTo>
                  <a:pt x="4139124" y="4697850"/>
                  <a:pt x="4145658" y="4695450"/>
                  <a:pt x="4152857" y="4694050"/>
                </a:cubicBezTo>
                <a:cubicBezTo>
                  <a:pt x="4160056" y="4692650"/>
                  <a:pt x="4167590" y="4691950"/>
                  <a:pt x="4175456" y="4691950"/>
                </a:cubicBezTo>
                <a:lnTo>
                  <a:pt x="4180455" y="4691950"/>
                </a:lnTo>
                <a:lnTo>
                  <a:pt x="4180455" y="4647353"/>
                </a:lnTo>
                <a:close/>
                <a:moveTo>
                  <a:pt x="880806" y="4647353"/>
                </a:moveTo>
                <a:cubicBezTo>
                  <a:pt x="866407" y="4647353"/>
                  <a:pt x="854141" y="4650486"/>
                  <a:pt x="844008" y="4656752"/>
                </a:cubicBezTo>
                <a:cubicBezTo>
                  <a:pt x="833875" y="4663018"/>
                  <a:pt x="826276" y="4672018"/>
                  <a:pt x="821209" y="4683751"/>
                </a:cubicBezTo>
                <a:lnTo>
                  <a:pt x="820209" y="4649953"/>
                </a:lnTo>
                <a:lnTo>
                  <a:pt x="769413" y="4649953"/>
                </a:lnTo>
                <a:lnTo>
                  <a:pt x="769413" y="4845141"/>
                </a:lnTo>
                <a:lnTo>
                  <a:pt x="822409" y="4845141"/>
                </a:lnTo>
                <a:lnTo>
                  <a:pt x="822409" y="4715349"/>
                </a:lnTo>
                <a:cubicBezTo>
                  <a:pt x="826676" y="4709349"/>
                  <a:pt x="831742" y="4704649"/>
                  <a:pt x="837609" y="4701249"/>
                </a:cubicBezTo>
                <a:cubicBezTo>
                  <a:pt x="843475" y="4697850"/>
                  <a:pt x="850008" y="4695450"/>
                  <a:pt x="857207" y="4694050"/>
                </a:cubicBezTo>
                <a:cubicBezTo>
                  <a:pt x="864407" y="4692650"/>
                  <a:pt x="871940" y="4691950"/>
                  <a:pt x="879806" y="4691950"/>
                </a:cubicBezTo>
                <a:lnTo>
                  <a:pt x="884806" y="4691950"/>
                </a:lnTo>
                <a:lnTo>
                  <a:pt x="884806" y="4647353"/>
                </a:lnTo>
                <a:close/>
                <a:moveTo>
                  <a:pt x="4294532" y="4646953"/>
                </a:moveTo>
                <a:cubicBezTo>
                  <a:pt x="4273600" y="4646953"/>
                  <a:pt x="4255968" y="4650986"/>
                  <a:pt x="4241635" y="4659052"/>
                </a:cubicBezTo>
                <a:cubicBezTo>
                  <a:pt x="4227303" y="4667118"/>
                  <a:pt x="4216437" y="4678617"/>
                  <a:pt x="4209037" y="4693550"/>
                </a:cubicBezTo>
                <a:cubicBezTo>
                  <a:pt x="4201638" y="4708482"/>
                  <a:pt x="4197938" y="4726281"/>
                  <a:pt x="4197938" y="4746947"/>
                </a:cubicBezTo>
                <a:cubicBezTo>
                  <a:pt x="4197938" y="4768279"/>
                  <a:pt x="4201738" y="4786544"/>
                  <a:pt x="4209337" y="4801743"/>
                </a:cubicBezTo>
                <a:cubicBezTo>
                  <a:pt x="4216937" y="4816942"/>
                  <a:pt x="4228136" y="4828575"/>
                  <a:pt x="4242935" y="4836641"/>
                </a:cubicBezTo>
                <a:cubicBezTo>
                  <a:pt x="4257734" y="4844707"/>
                  <a:pt x="4276000" y="4848740"/>
                  <a:pt x="4297732" y="4848740"/>
                </a:cubicBezTo>
                <a:cubicBezTo>
                  <a:pt x="4315464" y="4848740"/>
                  <a:pt x="4330963" y="4846241"/>
                  <a:pt x="4344229" y="4841241"/>
                </a:cubicBezTo>
                <a:cubicBezTo>
                  <a:pt x="4357495" y="4836241"/>
                  <a:pt x="4367961" y="4828675"/>
                  <a:pt x="4375627" y="4818542"/>
                </a:cubicBezTo>
                <a:cubicBezTo>
                  <a:pt x="4383294" y="4808410"/>
                  <a:pt x="4387460" y="4795744"/>
                  <a:pt x="4388126" y="4780545"/>
                </a:cubicBezTo>
                <a:lnTo>
                  <a:pt x="4335930" y="4780545"/>
                </a:lnTo>
                <a:cubicBezTo>
                  <a:pt x="4335796" y="4790411"/>
                  <a:pt x="4332263" y="4797844"/>
                  <a:pt x="4325330" y="4802843"/>
                </a:cubicBezTo>
                <a:cubicBezTo>
                  <a:pt x="4318398" y="4807843"/>
                  <a:pt x="4309198" y="4810343"/>
                  <a:pt x="4297732" y="4810343"/>
                </a:cubicBezTo>
                <a:cubicBezTo>
                  <a:pt x="4286666" y="4810343"/>
                  <a:pt x="4277733" y="4807910"/>
                  <a:pt x="4270934" y="4803043"/>
                </a:cubicBezTo>
                <a:cubicBezTo>
                  <a:pt x="4264134" y="4798177"/>
                  <a:pt x="4259167" y="4791744"/>
                  <a:pt x="4256034" y="4783744"/>
                </a:cubicBezTo>
                <a:cubicBezTo>
                  <a:pt x="4252902" y="4775745"/>
                  <a:pt x="4251202" y="4767145"/>
                  <a:pt x="4250935" y="4757946"/>
                </a:cubicBezTo>
                <a:lnTo>
                  <a:pt x="4387926" y="4757946"/>
                </a:lnTo>
                <a:cubicBezTo>
                  <a:pt x="4388193" y="4756479"/>
                  <a:pt x="4388393" y="4754379"/>
                  <a:pt x="4388526" y="4751646"/>
                </a:cubicBezTo>
                <a:cubicBezTo>
                  <a:pt x="4388660" y="4748913"/>
                  <a:pt x="4388726" y="4746747"/>
                  <a:pt x="4388726" y="4745147"/>
                </a:cubicBezTo>
                <a:cubicBezTo>
                  <a:pt x="4388726" y="4713682"/>
                  <a:pt x="4380294" y="4689450"/>
                  <a:pt x="4363428" y="4672451"/>
                </a:cubicBezTo>
                <a:cubicBezTo>
                  <a:pt x="4346562" y="4655452"/>
                  <a:pt x="4323597" y="4646953"/>
                  <a:pt x="4294532" y="4646953"/>
                </a:cubicBezTo>
                <a:close/>
                <a:moveTo>
                  <a:pt x="3923057" y="4646953"/>
                </a:moveTo>
                <a:cubicBezTo>
                  <a:pt x="3906125" y="4646953"/>
                  <a:pt x="3891226" y="4649086"/>
                  <a:pt x="3878360" y="4653352"/>
                </a:cubicBezTo>
                <a:cubicBezTo>
                  <a:pt x="3865494" y="4657619"/>
                  <a:pt x="3855428" y="4664618"/>
                  <a:pt x="3848162" y="4674351"/>
                </a:cubicBezTo>
                <a:cubicBezTo>
                  <a:pt x="3840895" y="4684084"/>
                  <a:pt x="3837262" y="4697283"/>
                  <a:pt x="3837262" y="4713949"/>
                </a:cubicBezTo>
                <a:lnTo>
                  <a:pt x="3886859" y="4713949"/>
                </a:lnTo>
                <a:cubicBezTo>
                  <a:pt x="3886859" y="4702749"/>
                  <a:pt x="3890259" y="4694650"/>
                  <a:pt x="3897059" y="4689650"/>
                </a:cubicBezTo>
                <a:cubicBezTo>
                  <a:pt x="3903858" y="4684650"/>
                  <a:pt x="3912524" y="4682151"/>
                  <a:pt x="3923057" y="4682151"/>
                </a:cubicBezTo>
                <a:cubicBezTo>
                  <a:pt x="3932656" y="4682151"/>
                  <a:pt x="3940489" y="4684484"/>
                  <a:pt x="3946556" y="4689150"/>
                </a:cubicBezTo>
                <a:cubicBezTo>
                  <a:pt x="3952622" y="4693817"/>
                  <a:pt x="3955655" y="4702483"/>
                  <a:pt x="3955655" y="4715149"/>
                </a:cubicBezTo>
                <a:lnTo>
                  <a:pt x="3955655" y="4725548"/>
                </a:lnTo>
                <a:cubicBezTo>
                  <a:pt x="3929924" y="4726081"/>
                  <a:pt x="3907358" y="4727981"/>
                  <a:pt x="3887959" y="4731248"/>
                </a:cubicBezTo>
                <a:cubicBezTo>
                  <a:pt x="3868560" y="4734514"/>
                  <a:pt x="3853461" y="4740714"/>
                  <a:pt x="3842662" y="4749847"/>
                </a:cubicBezTo>
                <a:cubicBezTo>
                  <a:pt x="3831862" y="4758979"/>
                  <a:pt x="3826463" y="4772545"/>
                  <a:pt x="3826463" y="4790544"/>
                </a:cubicBezTo>
                <a:cubicBezTo>
                  <a:pt x="3826463" y="4803476"/>
                  <a:pt x="3829430" y="4814243"/>
                  <a:pt x="3835362" y="4822842"/>
                </a:cubicBezTo>
                <a:cubicBezTo>
                  <a:pt x="3841295" y="4831442"/>
                  <a:pt x="3849062" y="4837874"/>
                  <a:pt x="3858661" y="4842141"/>
                </a:cubicBezTo>
                <a:cubicBezTo>
                  <a:pt x="3868260" y="4846407"/>
                  <a:pt x="3878593" y="4848540"/>
                  <a:pt x="3889659" y="4848540"/>
                </a:cubicBezTo>
                <a:cubicBezTo>
                  <a:pt x="3903925" y="4848540"/>
                  <a:pt x="3916524" y="4846107"/>
                  <a:pt x="3927457" y="4841241"/>
                </a:cubicBezTo>
                <a:cubicBezTo>
                  <a:pt x="3938389" y="4836374"/>
                  <a:pt x="3947989" y="4829208"/>
                  <a:pt x="3956255" y="4819742"/>
                </a:cubicBezTo>
                <a:lnTo>
                  <a:pt x="3957855" y="4845141"/>
                </a:lnTo>
                <a:lnTo>
                  <a:pt x="4007452" y="4845141"/>
                </a:lnTo>
                <a:lnTo>
                  <a:pt x="4007452" y="4714149"/>
                </a:lnTo>
                <a:cubicBezTo>
                  <a:pt x="4007452" y="4701083"/>
                  <a:pt x="4005385" y="4690183"/>
                  <a:pt x="4001252" y="4681451"/>
                </a:cubicBezTo>
                <a:cubicBezTo>
                  <a:pt x="3997120" y="4672718"/>
                  <a:pt x="3991286" y="4665818"/>
                  <a:pt x="3983753" y="4660752"/>
                </a:cubicBezTo>
                <a:cubicBezTo>
                  <a:pt x="3976221" y="4655685"/>
                  <a:pt x="3967321" y="4652119"/>
                  <a:pt x="3957055" y="4650053"/>
                </a:cubicBezTo>
                <a:cubicBezTo>
                  <a:pt x="3946789" y="4647986"/>
                  <a:pt x="3935456" y="4646953"/>
                  <a:pt x="3923057" y="4646953"/>
                </a:cubicBezTo>
                <a:close/>
                <a:moveTo>
                  <a:pt x="3695457" y="4646953"/>
                </a:moveTo>
                <a:cubicBezTo>
                  <a:pt x="3676392" y="4646953"/>
                  <a:pt x="3659492" y="4650586"/>
                  <a:pt x="3644760" y="4657852"/>
                </a:cubicBezTo>
                <a:cubicBezTo>
                  <a:pt x="3630028" y="4665118"/>
                  <a:pt x="3618528" y="4676218"/>
                  <a:pt x="3610262" y="4691150"/>
                </a:cubicBezTo>
                <a:cubicBezTo>
                  <a:pt x="3601996" y="4706082"/>
                  <a:pt x="3597863" y="4725148"/>
                  <a:pt x="3597863" y="4748347"/>
                </a:cubicBezTo>
                <a:cubicBezTo>
                  <a:pt x="3597863" y="4771545"/>
                  <a:pt x="3602196" y="4790477"/>
                  <a:pt x="3610862" y="4805143"/>
                </a:cubicBezTo>
                <a:cubicBezTo>
                  <a:pt x="3619528" y="4819809"/>
                  <a:pt x="3631261" y="4830608"/>
                  <a:pt x="3646060" y="4837541"/>
                </a:cubicBezTo>
                <a:cubicBezTo>
                  <a:pt x="3660859" y="4844474"/>
                  <a:pt x="3677325" y="4847941"/>
                  <a:pt x="3695457" y="4847941"/>
                </a:cubicBezTo>
                <a:cubicBezTo>
                  <a:pt x="3712789" y="4847941"/>
                  <a:pt x="3728188" y="4844941"/>
                  <a:pt x="3741654" y="4838941"/>
                </a:cubicBezTo>
                <a:cubicBezTo>
                  <a:pt x="3755120" y="4832941"/>
                  <a:pt x="3765753" y="4824142"/>
                  <a:pt x="3773552" y="4812543"/>
                </a:cubicBezTo>
                <a:cubicBezTo>
                  <a:pt x="3781352" y="4800943"/>
                  <a:pt x="3785452" y="4786677"/>
                  <a:pt x="3785852" y="4769745"/>
                </a:cubicBezTo>
                <a:lnTo>
                  <a:pt x="3734454" y="4769745"/>
                </a:lnTo>
                <a:cubicBezTo>
                  <a:pt x="3734188" y="4781611"/>
                  <a:pt x="3730622" y="4790777"/>
                  <a:pt x="3723755" y="4797244"/>
                </a:cubicBezTo>
                <a:cubicBezTo>
                  <a:pt x="3716889" y="4803710"/>
                  <a:pt x="3707523" y="4806943"/>
                  <a:pt x="3695657" y="4806943"/>
                </a:cubicBezTo>
                <a:cubicBezTo>
                  <a:pt x="3685524" y="4806943"/>
                  <a:pt x="3677225" y="4804643"/>
                  <a:pt x="3670758" y="4800043"/>
                </a:cubicBezTo>
                <a:cubicBezTo>
                  <a:pt x="3664292" y="4795444"/>
                  <a:pt x="3659559" y="4788777"/>
                  <a:pt x="3656559" y="4780045"/>
                </a:cubicBezTo>
                <a:cubicBezTo>
                  <a:pt x="3653560" y="4771312"/>
                  <a:pt x="3652060" y="4760746"/>
                  <a:pt x="3652060" y="4748347"/>
                </a:cubicBezTo>
                <a:cubicBezTo>
                  <a:pt x="3652060" y="4729148"/>
                  <a:pt x="3655493" y="4714282"/>
                  <a:pt x="3662359" y="4703749"/>
                </a:cubicBezTo>
                <a:cubicBezTo>
                  <a:pt x="3669225" y="4693217"/>
                  <a:pt x="3680324" y="4687950"/>
                  <a:pt x="3695657" y="4687950"/>
                </a:cubicBezTo>
                <a:cubicBezTo>
                  <a:pt x="3707256" y="4687950"/>
                  <a:pt x="3716256" y="4690917"/>
                  <a:pt x="3722655" y="4696850"/>
                </a:cubicBezTo>
                <a:cubicBezTo>
                  <a:pt x="3729055" y="4702783"/>
                  <a:pt x="3732388" y="4710749"/>
                  <a:pt x="3732655" y="4720748"/>
                </a:cubicBezTo>
                <a:lnTo>
                  <a:pt x="3784052" y="4720748"/>
                </a:lnTo>
                <a:cubicBezTo>
                  <a:pt x="3783918" y="4704216"/>
                  <a:pt x="3779918" y="4690517"/>
                  <a:pt x="3772052" y="4679651"/>
                </a:cubicBezTo>
                <a:cubicBezTo>
                  <a:pt x="3764186" y="4668785"/>
                  <a:pt x="3753587" y="4660619"/>
                  <a:pt x="3740254" y="4655152"/>
                </a:cubicBezTo>
                <a:cubicBezTo>
                  <a:pt x="3726922" y="4649686"/>
                  <a:pt x="3711990" y="4646953"/>
                  <a:pt x="3695457" y="4646953"/>
                </a:cubicBezTo>
                <a:close/>
                <a:moveTo>
                  <a:pt x="2961032" y="4646953"/>
                </a:moveTo>
                <a:cubicBezTo>
                  <a:pt x="2944100" y="4646953"/>
                  <a:pt x="2929200" y="4649086"/>
                  <a:pt x="2916335" y="4653352"/>
                </a:cubicBezTo>
                <a:cubicBezTo>
                  <a:pt x="2903469" y="4657619"/>
                  <a:pt x="2893403" y="4664618"/>
                  <a:pt x="2886136" y="4674351"/>
                </a:cubicBezTo>
                <a:cubicBezTo>
                  <a:pt x="2878870" y="4684084"/>
                  <a:pt x="2875237" y="4697283"/>
                  <a:pt x="2875237" y="4713949"/>
                </a:cubicBezTo>
                <a:lnTo>
                  <a:pt x="2924834" y="4713949"/>
                </a:lnTo>
                <a:cubicBezTo>
                  <a:pt x="2924834" y="4702749"/>
                  <a:pt x="2928234" y="4694650"/>
                  <a:pt x="2935034" y="4689650"/>
                </a:cubicBezTo>
                <a:cubicBezTo>
                  <a:pt x="2941833" y="4684650"/>
                  <a:pt x="2950500" y="4682151"/>
                  <a:pt x="2961032" y="4682151"/>
                </a:cubicBezTo>
                <a:cubicBezTo>
                  <a:pt x="2970632" y="4682151"/>
                  <a:pt x="2978464" y="4684484"/>
                  <a:pt x="2984530" y="4689150"/>
                </a:cubicBezTo>
                <a:cubicBezTo>
                  <a:pt x="2990597" y="4693817"/>
                  <a:pt x="2993630" y="4702483"/>
                  <a:pt x="2993630" y="4715149"/>
                </a:cubicBezTo>
                <a:lnTo>
                  <a:pt x="2993630" y="4725548"/>
                </a:lnTo>
                <a:cubicBezTo>
                  <a:pt x="2967898" y="4726081"/>
                  <a:pt x="2945333" y="4727981"/>
                  <a:pt x="2925934" y="4731248"/>
                </a:cubicBezTo>
                <a:cubicBezTo>
                  <a:pt x="2906535" y="4734514"/>
                  <a:pt x="2891436" y="4740714"/>
                  <a:pt x="2880637" y="4749847"/>
                </a:cubicBezTo>
                <a:cubicBezTo>
                  <a:pt x="2869838" y="4758979"/>
                  <a:pt x="2864438" y="4772545"/>
                  <a:pt x="2864438" y="4790544"/>
                </a:cubicBezTo>
                <a:cubicBezTo>
                  <a:pt x="2864438" y="4803476"/>
                  <a:pt x="2867404" y="4814243"/>
                  <a:pt x="2873338" y="4822842"/>
                </a:cubicBezTo>
                <a:cubicBezTo>
                  <a:pt x="2879270" y="4831442"/>
                  <a:pt x="2887036" y="4837874"/>
                  <a:pt x="2896636" y="4842141"/>
                </a:cubicBezTo>
                <a:cubicBezTo>
                  <a:pt x="2906236" y="4846407"/>
                  <a:pt x="2916568" y="4848540"/>
                  <a:pt x="2927634" y="4848540"/>
                </a:cubicBezTo>
                <a:cubicBezTo>
                  <a:pt x="2941900" y="4848540"/>
                  <a:pt x="2954499" y="4846107"/>
                  <a:pt x="2965432" y="4841241"/>
                </a:cubicBezTo>
                <a:cubicBezTo>
                  <a:pt x="2976364" y="4836374"/>
                  <a:pt x="2985964" y="4829208"/>
                  <a:pt x="2994230" y="4819742"/>
                </a:cubicBezTo>
                <a:lnTo>
                  <a:pt x="2995830" y="4845141"/>
                </a:lnTo>
                <a:lnTo>
                  <a:pt x="3045427" y="4845141"/>
                </a:lnTo>
                <a:lnTo>
                  <a:pt x="3045427" y="4714149"/>
                </a:lnTo>
                <a:cubicBezTo>
                  <a:pt x="3045427" y="4701083"/>
                  <a:pt x="3043360" y="4690183"/>
                  <a:pt x="3039227" y="4681451"/>
                </a:cubicBezTo>
                <a:cubicBezTo>
                  <a:pt x="3035094" y="4672718"/>
                  <a:pt x="3029261" y="4665818"/>
                  <a:pt x="3021728" y="4660752"/>
                </a:cubicBezTo>
                <a:cubicBezTo>
                  <a:pt x="3014196" y="4655685"/>
                  <a:pt x="3005296" y="4652119"/>
                  <a:pt x="2995030" y="4650053"/>
                </a:cubicBezTo>
                <a:cubicBezTo>
                  <a:pt x="2984764" y="4647986"/>
                  <a:pt x="2973431" y="4646953"/>
                  <a:pt x="2961032" y="4646953"/>
                </a:cubicBezTo>
                <a:close/>
                <a:moveTo>
                  <a:pt x="2732432" y="4646953"/>
                </a:moveTo>
                <a:cubicBezTo>
                  <a:pt x="2711500" y="4646953"/>
                  <a:pt x="2693868" y="4650986"/>
                  <a:pt x="2679535" y="4659052"/>
                </a:cubicBezTo>
                <a:cubicBezTo>
                  <a:pt x="2665203" y="4667118"/>
                  <a:pt x="2654337" y="4678617"/>
                  <a:pt x="2646937" y="4693550"/>
                </a:cubicBezTo>
                <a:cubicBezTo>
                  <a:pt x="2639538" y="4708482"/>
                  <a:pt x="2635838" y="4726281"/>
                  <a:pt x="2635838" y="4746947"/>
                </a:cubicBezTo>
                <a:cubicBezTo>
                  <a:pt x="2635838" y="4768279"/>
                  <a:pt x="2639638" y="4786544"/>
                  <a:pt x="2647237" y="4801743"/>
                </a:cubicBezTo>
                <a:cubicBezTo>
                  <a:pt x="2654837" y="4816942"/>
                  <a:pt x="2666036" y="4828575"/>
                  <a:pt x="2680835" y="4836641"/>
                </a:cubicBezTo>
                <a:cubicBezTo>
                  <a:pt x="2695634" y="4844707"/>
                  <a:pt x="2713900" y="4848740"/>
                  <a:pt x="2735632" y="4848740"/>
                </a:cubicBezTo>
                <a:cubicBezTo>
                  <a:pt x="2753364" y="4848740"/>
                  <a:pt x="2768863" y="4846241"/>
                  <a:pt x="2782129" y="4841241"/>
                </a:cubicBezTo>
                <a:cubicBezTo>
                  <a:pt x="2795395" y="4836241"/>
                  <a:pt x="2805861" y="4828675"/>
                  <a:pt x="2813527" y="4818542"/>
                </a:cubicBezTo>
                <a:cubicBezTo>
                  <a:pt x="2821193" y="4808410"/>
                  <a:pt x="2825360" y="4795744"/>
                  <a:pt x="2826026" y="4780545"/>
                </a:cubicBezTo>
                <a:lnTo>
                  <a:pt x="2773830" y="4780545"/>
                </a:lnTo>
                <a:cubicBezTo>
                  <a:pt x="2773696" y="4790411"/>
                  <a:pt x="2770163" y="4797844"/>
                  <a:pt x="2763230" y="4802843"/>
                </a:cubicBezTo>
                <a:cubicBezTo>
                  <a:pt x="2756297" y="4807843"/>
                  <a:pt x="2747098" y="4810343"/>
                  <a:pt x="2735632" y="4810343"/>
                </a:cubicBezTo>
                <a:cubicBezTo>
                  <a:pt x="2724566" y="4810343"/>
                  <a:pt x="2715633" y="4807910"/>
                  <a:pt x="2708834" y="4803043"/>
                </a:cubicBezTo>
                <a:cubicBezTo>
                  <a:pt x="2702034" y="4798177"/>
                  <a:pt x="2697068" y="4791744"/>
                  <a:pt x="2693934" y="4783744"/>
                </a:cubicBezTo>
                <a:cubicBezTo>
                  <a:pt x="2690801" y="4775745"/>
                  <a:pt x="2689101" y="4767145"/>
                  <a:pt x="2688835" y="4757946"/>
                </a:cubicBezTo>
                <a:lnTo>
                  <a:pt x="2825826" y="4757946"/>
                </a:lnTo>
                <a:cubicBezTo>
                  <a:pt x="2826093" y="4756479"/>
                  <a:pt x="2826293" y="4754379"/>
                  <a:pt x="2826426" y="4751646"/>
                </a:cubicBezTo>
                <a:cubicBezTo>
                  <a:pt x="2826560" y="4748913"/>
                  <a:pt x="2826626" y="4746747"/>
                  <a:pt x="2826626" y="4745147"/>
                </a:cubicBezTo>
                <a:cubicBezTo>
                  <a:pt x="2826626" y="4713682"/>
                  <a:pt x="2818193" y="4689450"/>
                  <a:pt x="2801328" y="4672451"/>
                </a:cubicBezTo>
                <a:cubicBezTo>
                  <a:pt x="2784462" y="4655452"/>
                  <a:pt x="2761497" y="4646953"/>
                  <a:pt x="2732432" y="4646953"/>
                </a:cubicBezTo>
                <a:close/>
                <a:moveTo>
                  <a:pt x="2151407" y="4646953"/>
                </a:moveTo>
                <a:cubicBezTo>
                  <a:pt x="2130475" y="4646953"/>
                  <a:pt x="2112843" y="4650986"/>
                  <a:pt x="2098510" y="4659052"/>
                </a:cubicBezTo>
                <a:cubicBezTo>
                  <a:pt x="2084178" y="4667118"/>
                  <a:pt x="2073312" y="4678617"/>
                  <a:pt x="2065912" y="4693550"/>
                </a:cubicBezTo>
                <a:cubicBezTo>
                  <a:pt x="2058513" y="4708482"/>
                  <a:pt x="2054813" y="4726281"/>
                  <a:pt x="2054813" y="4746947"/>
                </a:cubicBezTo>
                <a:cubicBezTo>
                  <a:pt x="2054813" y="4768279"/>
                  <a:pt x="2058613" y="4786544"/>
                  <a:pt x="2066212" y="4801743"/>
                </a:cubicBezTo>
                <a:cubicBezTo>
                  <a:pt x="2073812" y="4816942"/>
                  <a:pt x="2085011" y="4828575"/>
                  <a:pt x="2099810" y="4836641"/>
                </a:cubicBezTo>
                <a:cubicBezTo>
                  <a:pt x="2114609" y="4844707"/>
                  <a:pt x="2132875" y="4848740"/>
                  <a:pt x="2154607" y="4848740"/>
                </a:cubicBezTo>
                <a:cubicBezTo>
                  <a:pt x="2172339" y="4848740"/>
                  <a:pt x="2187838" y="4846241"/>
                  <a:pt x="2201104" y="4841241"/>
                </a:cubicBezTo>
                <a:cubicBezTo>
                  <a:pt x="2214370" y="4836241"/>
                  <a:pt x="2224836" y="4828675"/>
                  <a:pt x="2232502" y="4818542"/>
                </a:cubicBezTo>
                <a:cubicBezTo>
                  <a:pt x="2240168" y="4808410"/>
                  <a:pt x="2244335" y="4795744"/>
                  <a:pt x="2245002" y="4780545"/>
                </a:cubicBezTo>
                <a:lnTo>
                  <a:pt x="2192804" y="4780545"/>
                </a:lnTo>
                <a:cubicBezTo>
                  <a:pt x="2192671" y="4790411"/>
                  <a:pt x="2189138" y="4797844"/>
                  <a:pt x="2182205" y="4802843"/>
                </a:cubicBezTo>
                <a:cubicBezTo>
                  <a:pt x="2175272" y="4807843"/>
                  <a:pt x="2166073" y="4810343"/>
                  <a:pt x="2154607" y="4810343"/>
                </a:cubicBezTo>
                <a:cubicBezTo>
                  <a:pt x="2143541" y="4810343"/>
                  <a:pt x="2134608" y="4807910"/>
                  <a:pt x="2127808" y="4803043"/>
                </a:cubicBezTo>
                <a:cubicBezTo>
                  <a:pt x="2121009" y="4798177"/>
                  <a:pt x="2116042" y="4791744"/>
                  <a:pt x="2112909" y="4783744"/>
                </a:cubicBezTo>
                <a:cubicBezTo>
                  <a:pt x="2109776" y="4775745"/>
                  <a:pt x="2108076" y="4767145"/>
                  <a:pt x="2107810" y="4757946"/>
                </a:cubicBezTo>
                <a:lnTo>
                  <a:pt x="2244802" y="4757946"/>
                </a:lnTo>
                <a:cubicBezTo>
                  <a:pt x="2245068" y="4756479"/>
                  <a:pt x="2245268" y="4754379"/>
                  <a:pt x="2245401" y="4751646"/>
                </a:cubicBezTo>
                <a:cubicBezTo>
                  <a:pt x="2245535" y="4748913"/>
                  <a:pt x="2245601" y="4746747"/>
                  <a:pt x="2245601" y="4745147"/>
                </a:cubicBezTo>
                <a:cubicBezTo>
                  <a:pt x="2245601" y="4713682"/>
                  <a:pt x="2237168" y="4689450"/>
                  <a:pt x="2220303" y="4672451"/>
                </a:cubicBezTo>
                <a:cubicBezTo>
                  <a:pt x="2203437" y="4655452"/>
                  <a:pt x="2180472" y="4646953"/>
                  <a:pt x="2151407" y="4646953"/>
                </a:cubicBezTo>
                <a:close/>
                <a:moveTo>
                  <a:pt x="1476132" y="4646953"/>
                </a:moveTo>
                <a:cubicBezTo>
                  <a:pt x="1457067" y="4646953"/>
                  <a:pt x="1440168" y="4650586"/>
                  <a:pt x="1425435" y="4657852"/>
                </a:cubicBezTo>
                <a:cubicBezTo>
                  <a:pt x="1410703" y="4665118"/>
                  <a:pt x="1399204" y="4676218"/>
                  <a:pt x="1390937" y="4691150"/>
                </a:cubicBezTo>
                <a:cubicBezTo>
                  <a:pt x="1382671" y="4706082"/>
                  <a:pt x="1378538" y="4725148"/>
                  <a:pt x="1378538" y="4748347"/>
                </a:cubicBezTo>
                <a:cubicBezTo>
                  <a:pt x="1378538" y="4771545"/>
                  <a:pt x="1382871" y="4790477"/>
                  <a:pt x="1391537" y="4805143"/>
                </a:cubicBezTo>
                <a:cubicBezTo>
                  <a:pt x="1400203" y="4819809"/>
                  <a:pt x="1411936" y="4830608"/>
                  <a:pt x="1426736" y="4837541"/>
                </a:cubicBezTo>
                <a:cubicBezTo>
                  <a:pt x="1441534" y="4844474"/>
                  <a:pt x="1458001" y="4847941"/>
                  <a:pt x="1476132" y="4847941"/>
                </a:cubicBezTo>
                <a:cubicBezTo>
                  <a:pt x="1493464" y="4847941"/>
                  <a:pt x="1508864" y="4844941"/>
                  <a:pt x="1522329" y="4838941"/>
                </a:cubicBezTo>
                <a:cubicBezTo>
                  <a:pt x="1535795" y="4832941"/>
                  <a:pt x="1546428" y="4824142"/>
                  <a:pt x="1554227" y="4812543"/>
                </a:cubicBezTo>
                <a:cubicBezTo>
                  <a:pt x="1562027" y="4800943"/>
                  <a:pt x="1566127" y="4786677"/>
                  <a:pt x="1566527" y="4769745"/>
                </a:cubicBezTo>
                <a:lnTo>
                  <a:pt x="1515130" y="4769745"/>
                </a:lnTo>
                <a:cubicBezTo>
                  <a:pt x="1514864" y="4781611"/>
                  <a:pt x="1511297" y="4790777"/>
                  <a:pt x="1504430" y="4797244"/>
                </a:cubicBezTo>
                <a:cubicBezTo>
                  <a:pt x="1497564" y="4803710"/>
                  <a:pt x="1488199" y="4806943"/>
                  <a:pt x="1476332" y="4806943"/>
                </a:cubicBezTo>
                <a:cubicBezTo>
                  <a:pt x="1466200" y="4806943"/>
                  <a:pt x="1457900" y="4804643"/>
                  <a:pt x="1451434" y="4800043"/>
                </a:cubicBezTo>
                <a:cubicBezTo>
                  <a:pt x="1444968" y="4795444"/>
                  <a:pt x="1440235" y="4788777"/>
                  <a:pt x="1437235" y="4780045"/>
                </a:cubicBezTo>
                <a:cubicBezTo>
                  <a:pt x="1434235" y="4771312"/>
                  <a:pt x="1432735" y="4760746"/>
                  <a:pt x="1432735" y="4748347"/>
                </a:cubicBezTo>
                <a:cubicBezTo>
                  <a:pt x="1432735" y="4729148"/>
                  <a:pt x="1436168" y="4714282"/>
                  <a:pt x="1443034" y="4703749"/>
                </a:cubicBezTo>
                <a:cubicBezTo>
                  <a:pt x="1449900" y="4693217"/>
                  <a:pt x="1461000" y="4687950"/>
                  <a:pt x="1476332" y="4687950"/>
                </a:cubicBezTo>
                <a:cubicBezTo>
                  <a:pt x="1487931" y="4687950"/>
                  <a:pt x="1496931" y="4690917"/>
                  <a:pt x="1503331" y="4696850"/>
                </a:cubicBezTo>
                <a:cubicBezTo>
                  <a:pt x="1509730" y="4702783"/>
                  <a:pt x="1513063" y="4710749"/>
                  <a:pt x="1513330" y="4720748"/>
                </a:cubicBezTo>
                <a:lnTo>
                  <a:pt x="1564727" y="4720748"/>
                </a:lnTo>
                <a:cubicBezTo>
                  <a:pt x="1564593" y="4704216"/>
                  <a:pt x="1560594" y="4690517"/>
                  <a:pt x="1552727" y="4679651"/>
                </a:cubicBezTo>
                <a:cubicBezTo>
                  <a:pt x="1544861" y="4668785"/>
                  <a:pt x="1534262" y="4660619"/>
                  <a:pt x="1520929" y="4655152"/>
                </a:cubicBezTo>
                <a:cubicBezTo>
                  <a:pt x="1507597" y="4649686"/>
                  <a:pt x="1492665" y="4646953"/>
                  <a:pt x="1476132" y="4646953"/>
                </a:cubicBezTo>
                <a:close/>
                <a:moveTo>
                  <a:pt x="1246532" y="4646953"/>
                </a:moveTo>
                <a:cubicBezTo>
                  <a:pt x="1229600" y="4646953"/>
                  <a:pt x="1214701" y="4649086"/>
                  <a:pt x="1201835" y="4653352"/>
                </a:cubicBezTo>
                <a:cubicBezTo>
                  <a:pt x="1188970" y="4657619"/>
                  <a:pt x="1178903" y="4664618"/>
                  <a:pt x="1171637" y="4674351"/>
                </a:cubicBezTo>
                <a:cubicBezTo>
                  <a:pt x="1164370" y="4684084"/>
                  <a:pt x="1160737" y="4697283"/>
                  <a:pt x="1160737" y="4713949"/>
                </a:cubicBezTo>
                <a:lnTo>
                  <a:pt x="1210334" y="4713949"/>
                </a:lnTo>
                <a:cubicBezTo>
                  <a:pt x="1210334" y="4702749"/>
                  <a:pt x="1213734" y="4694650"/>
                  <a:pt x="1220534" y="4689650"/>
                </a:cubicBezTo>
                <a:cubicBezTo>
                  <a:pt x="1227333" y="4684650"/>
                  <a:pt x="1236000" y="4682151"/>
                  <a:pt x="1246532" y="4682151"/>
                </a:cubicBezTo>
                <a:cubicBezTo>
                  <a:pt x="1256132" y="4682151"/>
                  <a:pt x="1263965" y="4684484"/>
                  <a:pt x="1270031" y="4689150"/>
                </a:cubicBezTo>
                <a:cubicBezTo>
                  <a:pt x="1276097" y="4693817"/>
                  <a:pt x="1279130" y="4702483"/>
                  <a:pt x="1279130" y="4715149"/>
                </a:cubicBezTo>
                <a:lnTo>
                  <a:pt x="1279130" y="4725548"/>
                </a:lnTo>
                <a:cubicBezTo>
                  <a:pt x="1253398" y="4726081"/>
                  <a:pt x="1230833" y="4727981"/>
                  <a:pt x="1211434" y="4731248"/>
                </a:cubicBezTo>
                <a:cubicBezTo>
                  <a:pt x="1192036" y="4734514"/>
                  <a:pt x="1176937" y="4740714"/>
                  <a:pt x="1166138" y="4749847"/>
                </a:cubicBezTo>
                <a:cubicBezTo>
                  <a:pt x="1155338" y="4758979"/>
                  <a:pt x="1149938" y="4772545"/>
                  <a:pt x="1149938" y="4790544"/>
                </a:cubicBezTo>
                <a:cubicBezTo>
                  <a:pt x="1149938" y="4803476"/>
                  <a:pt x="1152905" y="4814243"/>
                  <a:pt x="1158838" y="4822842"/>
                </a:cubicBezTo>
                <a:cubicBezTo>
                  <a:pt x="1164771" y="4831442"/>
                  <a:pt x="1172537" y="4837874"/>
                  <a:pt x="1182136" y="4842141"/>
                </a:cubicBezTo>
                <a:cubicBezTo>
                  <a:pt x="1191736" y="4846407"/>
                  <a:pt x="1202068" y="4848540"/>
                  <a:pt x="1213134" y="4848540"/>
                </a:cubicBezTo>
                <a:cubicBezTo>
                  <a:pt x="1227400" y="4848540"/>
                  <a:pt x="1239999" y="4846107"/>
                  <a:pt x="1250932" y="4841241"/>
                </a:cubicBezTo>
                <a:cubicBezTo>
                  <a:pt x="1261865" y="4836374"/>
                  <a:pt x="1271464" y="4829208"/>
                  <a:pt x="1279731" y="4819742"/>
                </a:cubicBezTo>
                <a:lnTo>
                  <a:pt x="1281331" y="4845141"/>
                </a:lnTo>
                <a:lnTo>
                  <a:pt x="1330927" y="4845141"/>
                </a:lnTo>
                <a:lnTo>
                  <a:pt x="1330927" y="4714149"/>
                </a:lnTo>
                <a:cubicBezTo>
                  <a:pt x="1330927" y="4701083"/>
                  <a:pt x="1328861" y="4690183"/>
                  <a:pt x="1324727" y="4681451"/>
                </a:cubicBezTo>
                <a:cubicBezTo>
                  <a:pt x="1320594" y="4672718"/>
                  <a:pt x="1314761" y="4665818"/>
                  <a:pt x="1307229" y="4660752"/>
                </a:cubicBezTo>
                <a:cubicBezTo>
                  <a:pt x="1299696" y="4655685"/>
                  <a:pt x="1290797" y="4652119"/>
                  <a:pt x="1280530" y="4650053"/>
                </a:cubicBezTo>
                <a:cubicBezTo>
                  <a:pt x="1270265" y="4647986"/>
                  <a:pt x="1258932" y="4646953"/>
                  <a:pt x="1246532" y="4646953"/>
                </a:cubicBezTo>
                <a:close/>
                <a:moveTo>
                  <a:pt x="1010407" y="4646553"/>
                </a:moveTo>
                <a:cubicBezTo>
                  <a:pt x="990675" y="4646553"/>
                  <a:pt x="973376" y="4650519"/>
                  <a:pt x="958510" y="4658452"/>
                </a:cubicBezTo>
                <a:cubicBezTo>
                  <a:pt x="943645" y="4666385"/>
                  <a:pt x="932145" y="4677917"/>
                  <a:pt x="924012" y="4693050"/>
                </a:cubicBezTo>
                <a:cubicBezTo>
                  <a:pt x="915880" y="4708182"/>
                  <a:pt x="911813" y="4726548"/>
                  <a:pt x="911813" y="4748147"/>
                </a:cubicBezTo>
                <a:cubicBezTo>
                  <a:pt x="911813" y="4769345"/>
                  <a:pt x="915880" y="4787411"/>
                  <a:pt x="924012" y="4802343"/>
                </a:cubicBezTo>
                <a:cubicBezTo>
                  <a:pt x="932145" y="4817276"/>
                  <a:pt x="943645" y="4828675"/>
                  <a:pt x="958510" y="4836541"/>
                </a:cubicBezTo>
                <a:cubicBezTo>
                  <a:pt x="973376" y="4844407"/>
                  <a:pt x="990675" y="4848341"/>
                  <a:pt x="1010407" y="4848341"/>
                </a:cubicBezTo>
                <a:cubicBezTo>
                  <a:pt x="1030406" y="4848341"/>
                  <a:pt x="1047838" y="4844407"/>
                  <a:pt x="1062705" y="4836541"/>
                </a:cubicBezTo>
                <a:cubicBezTo>
                  <a:pt x="1077570" y="4828675"/>
                  <a:pt x="1089136" y="4817276"/>
                  <a:pt x="1097402" y="4802343"/>
                </a:cubicBezTo>
                <a:cubicBezTo>
                  <a:pt x="1105668" y="4787411"/>
                  <a:pt x="1109801" y="4769345"/>
                  <a:pt x="1109801" y="4748147"/>
                </a:cubicBezTo>
                <a:cubicBezTo>
                  <a:pt x="1109801" y="4726548"/>
                  <a:pt x="1105668" y="4708182"/>
                  <a:pt x="1097402" y="4693050"/>
                </a:cubicBezTo>
                <a:cubicBezTo>
                  <a:pt x="1089136" y="4677917"/>
                  <a:pt x="1077570" y="4666385"/>
                  <a:pt x="1062705" y="4658452"/>
                </a:cubicBezTo>
                <a:cubicBezTo>
                  <a:pt x="1047838" y="4650519"/>
                  <a:pt x="1030406" y="4646553"/>
                  <a:pt x="1010407" y="4646553"/>
                </a:cubicBezTo>
                <a:close/>
                <a:moveTo>
                  <a:pt x="581759" y="4621354"/>
                </a:moveTo>
                <a:lnTo>
                  <a:pt x="625956" y="4621354"/>
                </a:lnTo>
                <a:cubicBezTo>
                  <a:pt x="638622" y="4621354"/>
                  <a:pt x="649088" y="4624754"/>
                  <a:pt x="657354" y="4631554"/>
                </a:cubicBezTo>
                <a:cubicBezTo>
                  <a:pt x="665620" y="4638353"/>
                  <a:pt x="669753" y="4648819"/>
                  <a:pt x="669753" y="4662952"/>
                </a:cubicBezTo>
                <a:cubicBezTo>
                  <a:pt x="669753" y="4676551"/>
                  <a:pt x="665720" y="4686817"/>
                  <a:pt x="657654" y="4693750"/>
                </a:cubicBezTo>
                <a:cubicBezTo>
                  <a:pt x="649588" y="4700683"/>
                  <a:pt x="639023" y="4704149"/>
                  <a:pt x="625956" y="4704149"/>
                </a:cubicBezTo>
                <a:lnTo>
                  <a:pt x="581759" y="4704149"/>
                </a:lnTo>
                <a:close/>
                <a:moveTo>
                  <a:pt x="7495919" y="4606673"/>
                </a:moveTo>
                <a:cubicBezTo>
                  <a:pt x="7505146" y="4606673"/>
                  <a:pt x="7512123" y="4610245"/>
                  <a:pt x="7516848" y="4617389"/>
                </a:cubicBezTo>
                <a:cubicBezTo>
                  <a:pt x="7521573" y="4624532"/>
                  <a:pt x="7523936" y="4634801"/>
                  <a:pt x="7523936" y="4648196"/>
                </a:cubicBezTo>
                <a:cubicBezTo>
                  <a:pt x="7523936" y="4661218"/>
                  <a:pt x="7521406" y="4671283"/>
                  <a:pt x="7516346" y="4678389"/>
                </a:cubicBezTo>
                <a:cubicBezTo>
                  <a:pt x="7511286" y="4685496"/>
                  <a:pt x="7503844" y="4689049"/>
                  <a:pt x="7494022" y="4689049"/>
                </a:cubicBezTo>
                <a:cubicBezTo>
                  <a:pt x="7486580" y="4689049"/>
                  <a:pt x="7480329" y="4687245"/>
                  <a:pt x="7475269" y="4683636"/>
                </a:cubicBezTo>
                <a:cubicBezTo>
                  <a:pt x="7470209" y="4680027"/>
                  <a:pt x="7466228" y="4675469"/>
                  <a:pt x="7463326" y="4669962"/>
                </a:cubicBezTo>
                <a:lnTo>
                  <a:pt x="7463326" y="4628104"/>
                </a:lnTo>
                <a:cubicBezTo>
                  <a:pt x="7466451" y="4622151"/>
                  <a:pt x="7470711" y="4617091"/>
                  <a:pt x="7476106" y="4612924"/>
                </a:cubicBezTo>
                <a:cubicBezTo>
                  <a:pt x="7481501" y="4608757"/>
                  <a:pt x="7488106" y="4606673"/>
                  <a:pt x="7495919" y="4606673"/>
                </a:cubicBezTo>
                <a:close/>
                <a:moveTo>
                  <a:pt x="8603647" y="4606338"/>
                </a:moveTo>
                <a:cubicBezTo>
                  <a:pt x="8611684" y="4606338"/>
                  <a:pt x="8618083" y="4608143"/>
                  <a:pt x="8622846" y="4611752"/>
                </a:cubicBezTo>
                <a:cubicBezTo>
                  <a:pt x="8627608" y="4615361"/>
                  <a:pt x="8631031" y="4620328"/>
                  <a:pt x="8633115" y="4626653"/>
                </a:cubicBezTo>
                <a:cubicBezTo>
                  <a:pt x="8635198" y="4632978"/>
                  <a:pt x="8636240" y="4640159"/>
                  <a:pt x="8636240" y="4648196"/>
                </a:cubicBezTo>
                <a:cubicBezTo>
                  <a:pt x="8636240" y="4656084"/>
                  <a:pt x="8635198" y="4663135"/>
                  <a:pt x="8633115" y="4669348"/>
                </a:cubicBezTo>
                <a:cubicBezTo>
                  <a:pt x="8631031" y="4675562"/>
                  <a:pt x="8627608" y="4680436"/>
                  <a:pt x="8622846" y="4683971"/>
                </a:cubicBezTo>
                <a:cubicBezTo>
                  <a:pt x="8618083" y="4687505"/>
                  <a:pt x="8611684" y="4689273"/>
                  <a:pt x="8603647" y="4689273"/>
                </a:cubicBezTo>
                <a:cubicBezTo>
                  <a:pt x="8595833" y="4689273"/>
                  <a:pt x="8589638" y="4687505"/>
                  <a:pt x="8585062" y="4683971"/>
                </a:cubicBezTo>
                <a:cubicBezTo>
                  <a:pt x="8580486" y="4680436"/>
                  <a:pt x="8577193" y="4675562"/>
                  <a:pt x="8575184" y="4669348"/>
                </a:cubicBezTo>
                <a:cubicBezTo>
                  <a:pt x="8573174" y="4663135"/>
                  <a:pt x="8572170" y="4656084"/>
                  <a:pt x="8572170" y="4648196"/>
                </a:cubicBezTo>
                <a:cubicBezTo>
                  <a:pt x="8572170" y="4640159"/>
                  <a:pt x="8573174" y="4632978"/>
                  <a:pt x="8575184" y="4626653"/>
                </a:cubicBezTo>
                <a:cubicBezTo>
                  <a:pt x="8577193" y="4620328"/>
                  <a:pt x="8580486" y="4615361"/>
                  <a:pt x="8585062" y="4611752"/>
                </a:cubicBezTo>
                <a:cubicBezTo>
                  <a:pt x="8589638" y="4608143"/>
                  <a:pt x="8595833" y="4606338"/>
                  <a:pt x="8603647" y="4606338"/>
                </a:cubicBezTo>
                <a:close/>
                <a:moveTo>
                  <a:pt x="7898797" y="4606338"/>
                </a:moveTo>
                <a:cubicBezTo>
                  <a:pt x="7906834" y="4606338"/>
                  <a:pt x="7913233" y="4608143"/>
                  <a:pt x="7917996" y="4611752"/>
                </a:cubicBezTo>
                <a:cubicBezTo>
                  <a:pt x="7922758" y="4615361"/>
                  <a:pt x="7926181" y="4620328"/>
                  <a:pt x="7928265" y="4626653"/>
                </a:cubicBezTo>
                <a:cubicBezTo>
                  <a:pt x="7930348" y="4632978"/>
                  <a:pt x="7931390" y="4640159"/>
                  <a:pt x="7931390" y="4648196"/>
                </a:cubicBezTo>
                <a:cubicBezTo>
                  <a:pt x="7931390" y="4656084"/>
                  <a:pt x="7930348" y="4663135"/>
                  <a:pt x="7928265" y="4669348"/>
                </a:cubicBezTo>
                <a:cubicBezTo>
                  <a:pt x="7926181" y="4675562"/>
                  <a:pt x="7922758" y="4680436"/>
                  <a:pt x="7917996" y="4683971"/>
                </a:cubicBezTo>
                <a:cubicBezTo>
                  <a:pt x="7913233" y="4687505"/>
                  <a:pt x="7906834" y="4689273"/>
                  <a:pt x="7898797" y="4689273"/>
                </a:cubicBezTo>
                <a:cubicBezTo>
                  <a:pt x="7890983" y="4689273"/>
                  <a:pt x="7884788" y="4687505"/>
                  <a:pt x="7880212" y="4683971"/>
                </a:cubicBezTo>
                <a:cubicBezTo>
                  <a:pt x="7875636" y="4680436"/>
                  <a:pt x="7872343" y="4675562"/>
                  <a:pt x="7870334" y="4669348"/>
                </a:cubicBezTo>
                <a:cubicBezTo>
                  <a:pt x="7868324" y="4663135"/>
                  <a:pt x="7867320" y="4656084"/>
                  <a:pt x="7867320" y="4648196"/>
                </a:cubicBezTo>
                <a:cubicBezTo>
                  <a:pt x="7867320" y="4640159"/>
                  <a:pt x="7868324" y="4632978"/>
                  <a:pt x="7870334" y="4626653"/>
                </a:cubicBezTo>
                <a:cubicBezTo>
                  <a:pt x="7872343" y="4620328"/>
                  <a:pt x="7875636" y="4615361"/>
                  <a:pt x="7880212" y="4611752"/>
                </a:cubicBezTo>
                <a:cubicBezTo>
                  <a:pt x="7884788" y="4608143"/>
                  <a:pt x="7890983" y="4606338"/>
                  <a:pt x="7898797" y="4606338"/>
                </a:cubicBezTo>
                <a:close/>
                <a:moveTo>
                  <a:pt x="8849734" y="4606003"/>
                </a:moveTo>
                <a:cubicBezTo>
                  <a:pt x="8858738" y="4606003"/>
                  <a:pt x="8865770" y="4608682"/>
                  <a:pt x="8870830" y="4614040"/>
                </a:cubicBezTo>
                <a:cubicBezTo>
                  <a:pt x="8875891" y="4619398"/>
                  <a:pt x="8878532" y="4627137"/>
                  <a:pt x="8878756" y="4637257"/>
                </a:cubicBezTo>
                <a:lnTo>
                  <a:pt x="8819373" y="4637257"/>
                </a:lnTo>
                <a:cubicBezTo>
                  <a:pt x="8820192" y="4627062"/>
                  <a:pt x="8823187" y="4619305"/>
                  <a:pt x="8828359" y="4613984"/>
                </a:cubicBezTo>
                <a:cubicBezTo>
                  <a:pt x="8833530" y="4608664"/>
                  <a:pt x="8840656" y="4606003"/>
                  <a:pt x="8849734" y="4606003"/>
                </a:cubicBezTo>
                <a:close/>
                <a:moveTo>
                  <a:pt x="8297284" y="4606003"/>
                </a:moveTo>
                <a:cubicBezTo>
                  <a:pt x="8306288" y="4606003"/>
                  <a:pt x="8313320" y="4608682"/>
                  <a:pt x="8318380" y="4614040"/>
                </a:cubicBezTo>
                <a:cubicBezTo>
                  <a:pt x="8323441" y="4619398"/>
                  <a:pt x="8326082" y="4627137"/>
                  <a:pt x="8326306" y="4637257"/>
                </a:cubicBezTo>
                <a:lnTo>
                  <a:pt x="8266923" y="4637257"/>
                </a:lnTo>
                <a:cubicBezTo>
                  <a:pt x="8267742" y="4627062"/>
                  <a:pt x="8270737" y="4619305"/>
                  <a:pt x="8275909" y="4613984"/>
                </a:cubicBezTo>
                <a:cubicBezTo>
                  <a:pt x="8281080" y="4608664"/>
                  <a:pt x="8288206" y="4606003"/>
                  <a:pt x="8297284" y="4606003"/>
                </a:cubicBezTo>
                <a:close/>
                <a:moveTo>
                  <a:pt x="8068684" y="4606003"/>
                </a:moveTo>
                <a:cubicBezTo>
                  <a:pt x="8077688" y="4606003"/>
                  <a:pt x="8084720" y="4608682"/>
                  <a:pt x="8089780" y="4614040"/>
                </a:cubicBezTo>
                <a:cubicBezTo>
                  <a:pt x="8094841" y="4619398"/>
                  <a:pt x="8097482" y="4627137"/>
                  <a:pt x="8097706" y="4637257"/>
                </a:cubicBezTo>
                <a:lnTo>
                  <a:pt x="8038323" y="4637257"/>
                </a:lnTo>
                <a:cubicBezTo>
                  <a:pt x="8039142" y="4627062"/>
                  <a:pt x="8042137" y="4619305"/>
                  <a:pt x="8047309" y="4613984"/>
                </a:cubicBezTo>
                <a:cubicBezTo>
                  <a:pt x="8052480" y="4608664"/>
                  <a:pt x="8059606" y="4606003"/>
                  <a:pt x="8068684" y="4606003"/>
                </a:cubicBezTo>
                <a:close/>
                <a:moveTo>
                  <a:pt x="7668634" y="4606003"/>
                </a:moveTo>
                <a:cubicBezTo>
                  <a:pt x="7677638" y="4606003"/>
                  <a:pt x="7684670" y="4608682"/>
                  <a:pt x="7689730" y="4614040"/>
                </a:cubicBezTo>
                <a:cubicBezTo>
                  <a:pt x="7694791" y="4619398"/>
                  <a:pt x="7697432" y="4627137"/>
                  <a:pt x="7697656" y="4637257"/>
                </a:cubicBezTo>
                <a:lnTo>
                  <a:pt x="7638273" y="4637257"/>
                </a:lnTo>
                <a:cubicBezTo>
                  <a:pt x="7639092" y="4627062"/>
                  <a:pt x="7642087" y="4619305"/>
                  <a:pt x="7647259" y="4613984"/>
                </a:cubicBezTo>
                <a:cubicBezTo>
                  <a:pt x="7652430" y="4608664"/>
                  <a:pt x="7659556" y="4606003"/>
                  <a:pt x="7668634" y="4606003"/>
                </a:cubicBezTo>
                <a:close/>
                <a:moveTo>
                  <a:pt x="7078084" y="4606003"/>
                </a:moveTo>
                <a:cubicBezTo>
                  <a:pt x="7087088" y="4606003"/>
                  <a:pt x="7094120" y="4608682"/>
                  <a:pt x="7099180" y="4614040"/>
                </a:cubicBezTo>
                <a:cubicBezTo>
                  <a:pt x="7104241" y="4619398"/>
                  <a:pt x="7106882" y="4627137"/>
                  <a:pt x="7107106" y="4637257"/>
                </a:cubicBezTo>
                <a:lnTo>
                  <a:pt x="7047723" y="4637257"/>
                </a:lnTo>
                <a:cubicBezTo>
                  <a:pt x="7048542" y="4627062"/>
                  <a:pt x="7051537" y="4619305"/>
                  <a:pt x="7056709" y="4613984"/>
                </a:cubicBezTo>
                <a:cubicBezTo>
                  <a:pt x="7061880" y="4608664"/>
                  <a:pt x="7069006" y="4606003"/>
                  <a:pt x="7078084" y="4606003"/>
                </a:cubicBezTo>
                <a:close/>
                <a:moveTo>
                  <a:pt x="3235262" y="4603955"/>
                </a:moveTo>
                <a:lnTo>
                  <a:pt x="3235262" y="4649953"/>
                </a:lnTo>
                <a:lnTo>
                  <a:pt x="3202864" y="4649953"/>
                </a:lnTo>
                <a:lnTo>
                  <a:pt x="3202864" y="4690750"/>
                </a:lnTo>
                <a:lnTo>
                  <a:pt x="3235262" y="4690750"/>
                </a:lnTo>
                <a:lnTo>
                  <a:pt x="3235262" y="4777145"/>
                </a:lnTo>
                <a:cubicBezTo>
                  <a:pt x="3235262" y="4793144"/>
                  <a:pt x="3237395" y="4806110"/>
                  <a:pt x="3241662" y="4816042"/>
                </a:cubicBezTo>
                <a:cubicBezTo>
                  <a:pt x="3245928" y="4825975"/>
                  <a:pt x="3253494" y="4833308"/>
                  <a:pt x="3264360" y="4838041"/>
                </a:cubicBezTo>
                <a:cubicBezTo>
                  <a:pt x="3275226" y="4842774"/>
                  <a:pt x="3290525" y="4845141"/>
                  <a:pt x="3310257" y="4845141"/>
                </a:cubicBezTo>
                <a:lnTo>
                  <a:pt x="3330856" y="4845141"/>
                </a:lnTo>
                <a:lnTo>
                  <a:pt x="3330856" y="4804143"/>
                </a:lnTo>
                <a:lnTo>
                  <a:pt x="3312057" y="4804143"/>
                </a:lnTo>
                <a:cubicBezTo>
                  <a:pt x="3301924" y="4804143"/>
                  <a:pt x="3295425" y="4801676"/>
                  <a:pt x="3292558" y="4796744"/>
                </a:cubicBezTo>
                <a:cubicBezTo>
                  <a:pt x="3289692" y="4791811"/>
                  <a:pt x="3288258" y="4784211"/>
                  <a:pt x="3288258" y="4773945"/>
                </a:cubicBezTo>
                <a:lnTo>
                  <a:pt x="3288258" y="4690750"/>
                </a:lnTo>
                <a:lnTo>
                  <a:pt x="3330856" y="4690750"/>
                </a:lnTo>
                <a:lnTo>
                  <a:pt x="3330856" y="4649953"/>
                </a:lnTo>
                <a:lnTo>
                  <a:pt x="3288258" y="4649953"/>
                </a:lnTo>
                <a:lnTo>
                  <a:pt x="3288258" y="4603955"/>
                </a:lnTo>
                <a:close/>
                <a:moveTo>
                  <a:pt x="1625538" y="4603955"/>
                </a:moveTo>
                <a:lnTo>
                  <a:pt x="1625538" y="4649953"/>
                </a:lnTo>
                <a:lnTo>
                  <a:pt x="1593139" y="4649953"/>
                </a:lnTo>
                <a:lnTo>
                  <a:pt x="1593139" y="4690750"/>
                </a:lnTo>
                <a:lnTo>
                  <a:pt x="1625538" y="4690750"/>
                </a:lnTo>
                <a:lnTo>
                  <a:pt x="1625538" y="4777145"/>
                </a:lnTo>
                <a:cubicBezTo>
                  <a:pt x="1625538" y="4793144"/>
                  <a:pt x="1627670" y="4806110"/>
                  <a:pt x="1631937" y="4816042"/>
                </a:cubicBezTo>
                <a:cubicBezTo>
                  <a:pt x="1636203" y="4825975"/>
                  <a:pt x="1643770" y="4833308"/>
                  <a:pt x="1654635" y="4838041"/>
                </a:cubicBezTo>
                <a:cubicBezTo>
                  <a:pt x="1665501" y="4842774"/>
                  <a:pt x="1680801" y="4845141"/>
                  <a:pt x="1700532" y="4845141"/>
                </a:cubicBezTo>
                <a:lnTo>
                  <a:pt x="1721131" y="4845141"/>
                </a:lnTo>
                <a:lnTo>
                  <a:pt x="1721131" y="4804143"/>
                </a:lnTo>
                <a:lnTo>
                  <a:pt x="1702332" y="4804143"/>
                </a:lnTo>
                <a:cubicBezTo>
                  <a:pt x="1692200" y="4804143"/>
                  <a:pt x="1685700" y="4801676"/>
                  <a:pt x="1682834" y="4796744"/>
                </a:cubicBezTo>
                <a:cubicBezTo>
                  <a:pt x="1679968" y="4791811"/>
                  <a:pt x="1678534" y="4784211"/>
                  <a:pt x="1678534" y="4773945"/>
                </a:cubicBezTo>
                <a:lnTo>
                  <a:pt x="1678534" y="4690750"/>
                </a:lnTo>
                <a:lnTo>
                  <a:pt x="1721131" y="4690750"/>
                </a:lnTo>
                <a:lnTo>
                  <a:pt x="1721131" y="4649953"/>
                </a:lnTo>
                <a:lnTo>
                  <a:pt x="1678534" y="4649953"/>
                </a:lnTo>
                <a:lnTo>
                  <a:pt x="1678534" y="4603955"/>
                </a:lnTo>
                <a:close/>
                <a:moveTo>
                  <a:pt x="8436364" y="4593613"/>
                </a:moveTo>
                <a:lnTo>
                  <a:pt x="8479785" y="4702332"/>
                </a:lnTo>
                <a:lnTo>
                  <a:pt x="8475543" y="4712155"/>
                </a:lnTo>
                <a:cubicBezTo>
                  <a:pt x="8473460" y="4717438"/>
                  <a:pt x="8470948" y="4721215"/>
                  <a:pt x="8468009" y="4723484"/>
                </a:cubicBezTo>
                <a:cubicBezTo>
                  <a:pt x="8465069" y="4725754"/>
                  <a:pt x="8461479" y="4726889"/>
                  <a:pt x="8457237" y="4726889"/>
                </a:cubicBezTo>
                <a:lnTo>
                  <a:pt x="8448084" y="4726889"/>
                </a:lnTo>
                <a:lnTo>
                  <a:pt x="8448084" y="4742293"/>
                </a:lnTo>
                <a:lnTo>
                  <a:pt x="8459135" y="4742293"/>
                </a:lnTo>
                <a:cubicBezTo>
                  <a:pt x="8465609" y="4742293"/>
                  <a:pt x="8470929" y="4741418"/>
                  <a:pt x="8475097" y="4739669"/>
                </a:cubicBezTo>
                <a:cubicBezTo>
                  <a:pt x="8479264" y="4737921"/>
                  <a:pt x="8482780" y="4735074"/>
                  <a:pt x="8485645" y="4731130"/>
                </a:cubicBezTo>
                <a:cubicBezTo>
                  <a:pt x="8488510" y="4727187"/>
                  <a:pt x="8491207" y="4721978"/>
                  <a:pt x="8493737" y="4715504"/>
                </a:cubicBezTo>
                <a:lnTo>
                  <a:pt x="8498872" y="4702332"/>
                </a:lnTo>
                <a:lnTo>
                  <a:pt x="8539725" y="4593613"/>
                </a:lnTo>
                <a:lnTo>
                  <a:pt x="8520750" y="4593613"/>
                </a:lnTo>
                <a:lnTo>
                  <a:pt x="8489719" y="4682575"/>
                </a:lnTo>
                <a:lnTo>
                  <a:pt x="8456121" y="4593613"/>
                </a:lnTo>
                <a:close/>
                <a:moveTo>
                  <a:pt x="8131564" y="4593613"/>
                </a:moveTo>
                <a:lnTo>
                  <a:pt x="8173310" y="4702332"/>
                </a:lnTo>
                <a:lnTo>
                  <a:pt x="8193849" y="4702332"/>
                </a:lnTo>
                <a:lnTo>
                  <a:pt x="8234925" y="4593613"/>
                </a:lnTo>
                <a:lnTo>
                  <a:pt x="8215950" y="4593613"/>
                </a:lnTo>
                <a:lnTo>
                  <a:pt x="8183468" y="4684026"/>
                </a:lnTo>
                <a:lnTo>
                  <a:pt x="8151321" y="4593613"/>
                </a:lnTo>
                <a:close/>
                <a:moveTo>
                  <a:pt x="7387535" y="4593613"/>
                </a:moveTo>
                <a:lnTo>
                  <a:pt x="7387535" y="4702332"/>
                </a:lnTo>
                <a:lnTo>
                  <a:pt x="7406176" y="4702332"/>
                </a:lnTo>
                <a:lnTo>
                  <a:pt x="7406176" y="4593613"/>
                </a:lnTo>
                <a:close/>
                <a:moveTo>
                  <a:pt x="8430262" y="4592274"/>
                </a:moveTo>
                <a:cubicBezTo>
                  <a:pt x="8421556" y="4592274"/>
                  <a:pt x="8414486" y="4594171"/>
                  <a:pt x="8409054" y="4597966"/>
                </a:cubicBezTo>
                <a:cubicBezTo>
                  <a:pt x="8403622" y="4601762"/>
                  <a:pt x="8399380" y="4606487"/>
                  <a:pt x="8396329" y="4612142"/>
                </a:cubicBezTo>
                <a:lnTo>
                  <a:pt x="8395660" y="4593613"/>
                </a:lnTo>
                <a:lnTo>
                  <a:pt x="8378135" y="4593613"/>
                </a:lnTo>
                <a:lnTo>
                  <a:pt x="8378135" y="4702332"/>
                </a:lnTo>
                <a:lnTo>
                  <a:pt x="8396776" y="4702332"/>
                </a:lnTo>
                <a:lnTo>
                  <a:pt x="8396776" y="4625983"/>
                </a:lnTo>
                <a:cubicBezTo>
                  <a:pt x="8399157" y="4622709"/>
                  <a:pt x="8401873" y="4619826"/>
                  <a:pt x="8404924" y="4617333"/>
                </a:cubicBezTo>
                <a:cubicBezTo>
                  <a:pt x="8407975" y="4614840"/>
                  <a:pt x="8411547" y="4612887"/>
                  <a:pt x="8415640" y="4611473"/>
                </a:cubicBezTo>
                <a:cubicBezTo>
                  <a:pt x="8419732" y="4610059"/>
                  <a:pt x="8424495" y="4609352"/>
                  <a:pt x="8429927" y="4609352"/>
                </a:cubicBezTo>
                <a:lnTo>
                  <a:pt x="8432494" y="4609352"/>
                </a:lnTo>
                <a:lnTo>
                  <a:pt x="8432494" y="4592274"/>
                </a:lnTo>
                <a:close/>
                <a:moveTo>
                  <a:pt x="8739862" y="4592051"/>
                </a:moveTo>
                <a:cubicBezTo>
                  <a:pt x="8730114" y="4592051"/>
                  <a:pt x="8722114" y="4594004"/>
                  <a:pt x="8715863" y="4597911"/>
                </a:cubicBezTo>
                <a:cubicBezTo>
                  <a:pt x="8709612" y="4601817"/>
                  <a:pt x="8704813" y="4605966"/>
                  <a:pt x="8701464" y="4610356"/>
                </a:cubicBezTo>
                <a:lnTo>
                  <a:pt x="8700794" y="4593613"/>
                </a:lnTo>
                <a:lnTo>
                  <a:pt x="8682935" y="4593613"/>
                </a:lnTo>
                <a:lnTo>
                  <a:pt x="8682935" y="4702332"/>
                </a:lnTo>
                <a:lnTo>
                  <a:pt x="8701576" y="4702332"/>
                </a:lnTo>
                <a:lnTo>
                  <a:pt x="8701576" y="4625314"/>
                </a:lnTo>
                <a:cubicBezTo>
                  <a:pt x="8704924" y="4620923"/>
                  <a:pt x="8709352" y="4616886"/>
                  <a:pt x="8714859" y="4613203"/>
                </a:cubicBezTo>
                <a:cubicBezTo>
                  <a:pt x="8720365" y="4609519"/>
                  <a:pt x="8727174" y="4607678"/>
                  <a:pt x="8735285" y="4607678"/>
                </a:cubicBezTo>
                <a:cubicBezTo>
                  <a:pt x="8740718" y="4607678"/>
                  <a:pt x="8744866" y="4608850"/>
                  <a:pt x="8747731" y="4611194"/>
                </a:cubicBezTo>
                <a:cubicBezTo>
                  <a:pt x="8750596" y="4613538"/>
                  <a:pt x="8752586" y="4616756"/>
                  <a:pt x="8753703" y="4620849"/>
                </a:cubicBezTo>
                <a:cubicBezTo>
                  <a:pt x="8754819" y="4624942"/>
                  <a:pt x="8755377" y="4629630"/>
                  <a:pt x="8755377" y="4634913"/>
                </a:cubicBezTo>
                <a:lnTo>
                  <a:pt x="8755377" y="4702332"/>
                </a:lnTo>
                <a:lnTo>
                  <a:pt x="8774018" y="4702332"/>
                </a:lnTo>
                <a:lnTo>
                  <a:pt x="8774018" y="4632234"/>
                </a:lnTo>
                <a:cubicBezTo>
                  <a:pt x="8774018" y="4619509"/>
                  <a:pt x="8771302" y="4609631"/>
                  <a:pt x="8765870" y="4602599"/>
                </a:cubicBezTo>
                <a:cubicBezTo>
                  <a:pt x="8760437" y="4595567"/>
                  <a:pt x="8751768" y="4592051"/>
                  <a:pt x="8739862" y="4592051"/>
                </a:cubicBezTo>
                <a:close/>
                <a:moveTo>
                  <a:pt x="8849734" y="4591716"/>
                </a:moveTo>
                <a:cubicBezTo>
                  <a:pt x="8838572" y="4591716"/>
                  <a:pt x="8829363" y="4594097"/>
                  <a:pt x="8822108" y="4598859"/>
                </a:cubicBezTo>
                <a:cubicBezTo>
                  <a:pt x="8814852" y="4603622"/>
                  <a:pt x="8809458" y="4610226"/>
                  <a:pt x="8805923" y="4618672"/>
                </a:cubicBezTo>
                <a:cubicBezTo>
                  <a:pt x="8802388" y="4627118"/>
                  <a:pt x="8800621" y="4636885"/>
                  <a:pt x="8800621" y="4647973"/>
                </a:cubicBezTo>
                <a:cubicBezTo>
                  <a:pt x="8800621" y="4658614"/>
                  <a:pt x="8802444" y="4668195"/>
                  <a:pt x="8806090" y="4676715"/>
                </a:cubicBezTo>
                <a:cubicBezTo>
                  <a:pt x="8809736" y="4685236"/>
                  <a:pt x="8815336" y="4691970"/>
                  <a:pt x="8822889" y="4696919"/>
                </a:cubicBezTo>
                <a:cubicBezTo>
                  <a:pt x="8830442" y="4701867"/>
                  <a:pt x="8840135" y="4704341"/>
                  <a:pt x="8851966" y="4704341"/>
                </a:cubicBezTo>
                <a:cubicBezTo>
                  <a:pt x="8861120" y="4704341"/>
                  <a:pt x="8869044" y="4702835"/>
                  <a:pt x="8875742" y="4699821"/>
                </a:cubicBezTo>
                <a:cubicBezTo>
                  <a:pt x="8882439" y="4696807"/>
                  <a:pt x="8887648" y="4692528"/>
                  <a:pt x="8891369" y="4686984"/>
                </a:cubicBezTo>
                <a:cubicBezTo>
                  <a:pt x="8895090" y="4681440"/>
                  <a:pt x="8897062" y="4674836"/>
                  <a:pt x="8897285" y="4667172"/>
                </a:cubicBezTo>
                <a:lnTo>
                  <a:pt x="8878867" y="4667172"/>
                </a:lnTo>
                <a:cubicBezTo>
                  <a:pt x="8878644" y="4674539"/>
                  <a:pt x="8876188" y="4680175"/>
                  <a:pt x="8871500" y="4684082"/>
                </a:cubicBezTo>
                <a:cubicBezTo>
                  <a:pt x="8866812" y="4687989"/>
                  <a:pt x="8860301" y="4689942"/>
                  <a:pt x="8851966" y="4689942"/>
                </a:cubicBezTo>
                <a:cubicBezTo>
                  <a:pt x="8844153" y="4689942"/>
                  <a:pt x="8837865" y="4688156"/>
                  <a:pt x="8833103" y="4684584"/>
                </a:cubicBezTo>
                <a:cubicBezTo>
                  <a:pt x="8828340" y="4681013"/>
                  <a:pt x="8824861" y="4676269"/>
                  <a:pt x="8822666" y="4670353"/>
                </a:cubicBezTo>
                <a:cubicBezTo>
                  <a:pt x="8820471" y="4664437"/>
                  <a:pt x="8819336" y="4657944"/>
                  <a:pt x="8819262" y="4650875"/>
                </a:cubicBezTo>
                <a:lnTo>
                  <a:pt x="8896727" y="4650875"/>
                </a:lnTo>
                <a:cubicBezTo>
                  <a:pt x="8896876" y="4650205"/>
                  <a:pt x="8896987" y="4649108"/>
                  <a:pt x="8897062" y="4647582"/>
                </a:cubicBezTo>
                <a:cubicBezTo>
                  <a:pt x="8897136" y="4646057"/>
                  <a:pt x="8897173" y="4644736"/>
                  <a:pt x="8897173" y="4643620"/>
                </a:cubicBezTo>
                <a:cubicBezTo>
                  <a:pt x="8897173" y="4626876"/>
                  <a:pt x="8892969" y="4614040"/>
                  <a:pt x="8884560" y="4605110"/>
                </a:cubicBezTo>
                <a:cubicBezTo>
                  <a:pt x="8876151" y="4596181"/>
                  <a:pt x="8864542" y="4591716"/>
                  <a:pt x="8849734" y="4591716"/>
                </a:cubicBezTo>
                <a:close/>
                <a:moveTo>
                  <a:pt x="8297284" y="4591716"/>
                </a:moveTo>
                <a:cubicBezTo>
                  <a:pt x="8286122" y="4591716"/>
                  <a:pt x="8276913" y="4594097"/>
                  <a:pt x="8269658" y="4598859"/>
                </a:cubicBezTo>
                <a:cubicBezTo>
                  <a:pt x="8262403" y="4603622"/>
                  <a:pt x="8257008" y="4610226"/>
                  <a:pt x="8253473" y="4618672"/>
                </a:cubicBezTo>
                <a:cubicBezTo>
                  <a:pt x="8249938" y="4627118"/>
                  <a:pt x="8248171" y="4636885"/>
                  <a:pt x="8248171" y="4647973"/>
                </a:cubicBezTo>
                <a:cubicBezTo>
                  <a:pt x="8248171" y="4658614"/>
                  <a:pt x="8249994" y="4668195"/>
                  <a:pt x="8253640" y="4676715"/>
                </a:cubicBezTo>
                <a:cubicBezTo>
                  <a:pt x="8257287" y="4685236"/>
                  <a:pt x="8262886" y="4691970"/>
                  <a:pt x="8270439" y="4696919"/>
                </a:cubicBezTo>
                <a:cubicBezTo>
                  <a:pt x="8277992" y="4701867"/>
                  <a:pt x="8287685" y="4704341"/>
                  <a:pt x="8299517" y="4704341"/>
                </a:cubicBezTo>
                <a:cubicBezTo>
                  <a:pt x="8308670" y="4704341"/>
                  <a:pt x="8316595" y="4702835"/>
                  <a:pt x="8323292" y="4699821"/>
                </a:cubicBezTo>
                <a:cubicBezTo>
                  <a:pt x="8329989" y="4696807"/>
                  <a:pt x="8335198" y="4692528"/>
                  <a:pt x="8338919" y="4686984"/>
                </a:cubicBezTo>
                <a:cubicBezTo>
                  <a:pt x="8342640" y="4681440"/>
                  <a:pt x="8344612" y="4674836"/>
                  <a:pt x="8344835" y="4667172"/>
                </a:cubicBezTo>
                <a:lnTo>
                  <a:pt x="8326417" y="4667172"/>
                </a:lnTo>
                <a:cubicBezTo>
                  <a:pt x="8326194" y="4674539"/>
                  <a:pt x="8323738" y="4680175"/>
                  <a:pt x="8319050" y="4684082"/>
                </a:cubicBezTo>
                <a:cubicBezTo>
                  <a:pt x="8314362" y="4687989"/>
                  <a:pt x="8307851" y="4689942"/>
                  <a:pt x="8299517" y="4689942"/>
                </a:cubicBezTo>
                <a:cubicBezTo>
                  <a:pt x="8291703" y="4689942"/>
                  <a:pt x="8285415" y="4688156"/>
                  <a:pt x="8280653" y="4684584"/>
                </a:cubicBezTo>
                <a:cubicBezTo>
                  <a:pt x="8275890" y="4681013"/>
                  <a:pt x="8272411" y="4676269"/>
                  <a:pt x="8270216" y="4670353"/>
                </a:cubicBezTo>
                <a:cubicBezTo>
                  <a:pt x="8268021" y="4664437"/>
                  <a:pt x="8266886" y="4657944"/>
                  <a:pt x="8266812" y="4650875"/>
                </a:cubicBezTo>
                <a:lnTo>
                  <a:pt x="8344277" y="4650875"/>
                </a:lnTo>
                <a:cubicBezTo>
                  <a:pt x="8344426" y="4650205"/>
                  <a:pt x="8344537" y="4649108"/>
                  <a:pt x="8344612" y="4647582"/>
                </a:cubicBezTo>
                <a:cubicBezTo>
                  <a:pt x="8344686" y="4646057"/>
                  <a:pt x="8344723" y="4644736"/>
                  <a:pt x="8344723" y="4643620"/>
                </a:cubicBezTo>
                <a:cubicBezTo>
                  <a:pt x="8344723" y="4626876"/>
                  <a:pt x="8340519" y="4614040"/>
                  <a:pt x="8332110" y="4605110"/>
                </a:cubicBezTo>
                <a:cubicBezTo>
                  <a:pt x="8323701" y="4596181"/>
                  <a:pt x="8312093" y="4591716"/>
                  <a:pt x="8297284" y="4591716"/>
                </a:cubicBezTo>
                <a:close/>
                <a:moveTo>
                  <a:pt x="8068684" y="4591716"/>
                </a:moveTo>
                <a:cubicBezTo>
                  <a:pt x="8057522" y="4591716"/>
                  <a:pt x="8048313" y="4594097"/>
                  <a:pt x="8041058" y="4598859"/>
                </a:cubicBezTo>
                <a:cubicBezTo>
                  <a:pt x="8033803" y="4603622"/>
                  <a:pt x="8028408" y="4610226"/>
                  <a:pt x="8024873" y="4618672"/>
                </a:cubicBezTo>
                <a:cubicBezTo>
                  <a:pt x="8021338" y="4627118"/>
                  <a:pt x="8019571" y="4636885"/>
                  <a:pt x="8019571" y="4647973"/>
                </a:cubicBezTo>
                <a:cubicBezTo>
                  <a:pt x="8019571" y="4658614"/>
                  <a:pt x="8021394" y="4668195"/>
                  <a:pt x="8025040" y="4676715"/>
                </a:cubicBezTo>
                <a:cubicBezTo>
                  <a:pt x="8028687" y="4685236"/>
                  <a:pt x="8034286" y="4691970"/>
                  <a:pt x="8041839" y="4696919"/>
                </a:cubicBezTo>
                <a:cubicBezTo>
                  <a:pt x="8049392" y="4701867"/>
                  <a:pt x="8059085" y="4704341"/>
                  <a:pt x="8070917" y="4704341"/>
                </a:cubicBezTo>
                <a:cubicBezTo>
                  <a:pt x="8080070" y="4704341"/>
                  <a:pt x="8087995" y="4702835"/>
                  <a:pt x="8094692" y="4699821"/>
                </a:cubicBezTo>
                <a:cubicBezTo>
                  <a:pt x="8101389" y="4696807"/>
                  <a:pt x="8106598" y="4692528"/>
                  <a:pt x="8110319" y="4686984"/>
                </a:cubicBezTo>
                <a:cubicBezTo>
                  <a:pt x="8114040" y="4681440"/>
                  <a:pt x="8116012" y="4674836"/>
                  <a:pt x="8116235" y="4667172"/>
                </a:cubicBezTo>
                <a:lnTo>
                  <a:pt x="8097817" y="4667172"/>
                </a:lnTo>
                <a:cubicBezTo>
                  <a:pt x="8097594" y="4674539"/>
                  <a:pt x="8095138" y="4680175"/>
                  <a:pt x="8090450" y="4684082"/>
                </a:cubicBezTo>
                <a:cubicBezTo>
                  <a:pt x="8085762" y="4687989"/>
                  <a:pt x="8079251" y="4689942"/>
                  <a:pt x="8070917" y="4689942"/>
                </a:cubicBezTo>
                <a:cubicBezTo>
                  <a:pt x="8063103" y="4689942"/>
                  <a:pt x="8056815" y="4688156"/>
                  <a:pt x="8052053" y="4684584"/>
                </a:cubicBezTo>
                <a:cubicBezTo>
                  <a:pt x="8047290" y="4681013"/>
                  <a:pt x="8043811" y="4676269"/>
                  <a:pt x="8041616" y="4670353"/>
                </a:cubicBezTo>
                <a:cubicBezTo>
                  <a:pt x="8039421" y="4664437"/>
                  <a:pt x="8038286" y="4657944"/>
                  <a:pt x="8038212" y="4650875"/>
                </a:cubicBezTo>
                <a:lnTo>
                  <a:pt x="8115677" y="4650875"/>
                </a:lnTo>
                <a:cubicBezTo>
                  <a:pt x="8115826" y="4650205"/>
                  <a:pt x="8115937" y="4649108"/>
                  <a:pt x="8116012" y="4647582"/>
                </a:cubicBezTo>
                <a:cubicBezTo>
                  <a:pt x="8116086" y="4646057"/>
                  <a:pt x="8116123" y="4644736"/>
                  <a:pt x="8116123" y="4643620"/>
                </a:cubicBezTo>
                <a:cubicBezTo>
                  <a:pt x="8116123" y="4626876"/>
                  <a:pt x="8111919" y="4614040"/>
                  <a:pt x="8103510" y="4605110"/>
                </a:cubicBezTo>
                <a:cubicBezTo>
                  <a:pt x="8095101" y="4596181"/>
                  <a:pt x="8083493" y="4591716"/>
                  <a:pt x="8068684" y="4591716"/>
                </a:cubicBezTo>
                <a:close/>
                <a:moveTo>
                  <a:pt x="7668634" y="4591716"/>
                </a:moveTo>
                <a:cubicBezTo>
                  <a:pt x="7657472" y="4591716"/>
                  <a:pt x="7648263" y="4594097"/>
                  <a:pt x="7641008" y="4598859"/>
                </a:cubicBezTo>
                <a:cubicBezTo>
                  <a:pt x="7633752" y="4603622"/>
                  <a:pt x="7628358" y="4610226"/>
                  <a:pt x="7624823" y="4618672"/>
                </a:cubicBezTo>
                <a:cubicBezTo>
                  <a:pt x="7621288" y="4627118"/>
                  <a:pt x="7619521" y="4636885"/>
                  <a:pt x="7619521" y="4647973"/>
                </a:cubicBezTo>
                <a:cubicBezTo>
                  <a:pt x="7619521" y="4658614"/>
                  <a:pt x="7621344" y="4668195"/>
                  <a:pt x="7624990" y="4676715"/>
                </a:cubicBezTo>
                <a:cubicBezTo>
                  <a:pt x="7628637" y="4685236"/>
                  <a:pt x="7634236" y="4691970"/>
                  <a:pt x="7641789" y="4696919"/>
                </a:cubicBezTo>
                <a:cubicBezTo>
                  <a:pt x="7649342" y="4701867"/>
                  <a:pt x="7659035" y="4704341"/>
                  <a:pt x="7670866" y="4704341"/>
                </a:cubicBezTo>
                <a:cubicBezTo>
                  <a:pt x="7680020" y="4704341"/>
                  <a:pt x="7687945" y="4702835"/>
                  <a:pt x="7694642" y="4699821"/>
                </a:cubicBezTo>
                <a:cubicBezTo>
                  <a:pt x="7701339" y="4696807"/>
                  <a:pt x="7706548" y="4692528"/>
                  <a:pt x="7710269" y="4686984"/>
                </a:cubicBezTo>
                <a:cubicBezTo>
                  <a:pt x="7713990" y="4681440"/>
                  <a:pt x="7715962" y="4674836"/>
                  <a:pt x="7716185" y="4667172"/>
                </a:cubicBezTo>
                <a:lnTo>
                  <a:pt x="7697767" y="4667172"/>
                </a:lnTo>
                <a:cubicBezTo>
                  <a:pt x="7697544" y="4674539"/>
                  <a:pt x="7695088" y="4680175"/>
                  <a:pt x="7690400" y="4684082"/>
                </a:cubicBezTo>
                <a:cubicBezTo>
                  <a:pt x="7685712" y="4687989"/>
                  <a:pt x="7679201" y="4689942"/>
                  <a:pt x="7670866" y="4689942"/>
                </a:cubicBezTo>
                <a:cubicBezTo>
                  <a:pt x="7663053" y="4689942"/>
                  <a:pt x="7656765" y="4688156"/>
                  <a:pt x="7652003" y="4684584"/>
                </a:cubicBezTo>
                <a:cubicBezTo>
                  <a:pt x="7647240" y="4681013"/>
                  <a:pt x="7643761" y="4676269"/>
                  <a:pt x="7641566" y="4670353"/>
                </a:cubicBezTo>
                <a:cubicBezTo>
                  <a:pt x="7639371" y="4664437"/>
                  <a:pt x="7638236" y="4657944"/>
                  <a:pt x="7638162" y="4650875"/>
                </a:cubicBezTo>
                <a:lnTo>
                  <a:pt x="7715627" y="4650875"/>
                </a:lnTo>
                <a:cubicBezTo>
                  <a:pt x="7715776" y="4650205"/>
                  <a:pt x="7715887" y="4649108"/>
                  <a:pt x="7715962" y="4647582"/>
                </a:cubicBezTo>
                <a:cubicBezTo>
                  <a:pt x="7716036" y="4646057"/>
                  <a:pt x="7716073" y="4644736"/>
                  <a:pt x="7716073" y="4643620"/>
                </a:cubicBezTo>
                <a:cubicBezTo>
                  <a:pt x="7716073" y="4626876"/>
                  <a:pt x="7711869" y="4614040"/>
                  <a:pt x="7703460" y="4605110"/>
                </a:cubicBezTo>
                <a:cubicBezTo>
                  <a:pt x="7695051" y="4596181"/>
                  <a:pt x="7683443" y="4591716"/>
                  <a:pt x="7668634" y="4591716"/>
                </a:cubicBezTo>
                <a:close/>
                <a:moveTo>
                  <a:pt x="7310516" y="4591716"/>
                </a:moveTo>
                <a:cubicBezTo>
                  <a:pt x="7304712" y="4591716"/>
                  <a:pt x="7299317" y="4592330"/>
                  <a:pt x="7294331" y="4593557"/>
                </a:cubicBezTo>
                <a:cubicBezTo>
                  <a:pt x="7289346" y="4594785"/>
                  <a:pt x="7285011" y="4596627"/>
                  <a:pt x="7281328" y="4599083"/>
                </a:cubicBezTo>
                <a:cubicBezTo>
                  <a:pt x="7277644" y="4601538"/>
                  <a:pt x="7274779" y="4604608"/>
                  <a:pt x="7272733" y="4608291"/>
                </a:cubicBezTo>
                <a:cubicBezTo>
                  <a:pt x="7270686" y="4611975"/>
                  <a:pt x="7269663" y="4616235"/>
                  <a:pt x="7269663" y="4621072"/>
                </a:cubicBezTo>
                <a:cubicBezTo>
                  <a:pt x="7269663" y="4627248"/>
                  <a:pt x="7271114" y="4632364"/>
                  <a:pt x="7274016" y="4636420"/>
                </a:cubicBezTo>
                <a:cubicBezTo>
                  <a:pt x="7276918" y="4640476"/>
                  <a:pt x="7281272" y="4643824"/>
                  <a:pt x="7287076" y="4646466"/>
                </a:cubicBezTo>
                <a:cubicBezTo>
                  <a:pt x="7292880" y="4649108"/>
                  <a:pt x="7300024" y="4651433"/>
                  <a:pt x="7308507" y="4653442"/>
                </a:cubicBezTo>
                <a:cubicBezTo>
                  <a:pt x="7318925" y="4655898"/>
                  <a:pt x="7326199" y="4658428"/>
                  <a:pt x="7330329" y="4661032"/>
                </a:cubicBezTo>
                <a:cubicBezTo>
                  <a:pt x="7334459" y="4663637"/>
                  <a:pt x="7336524" y="4667618"/>
                  <a:pt x="7336524" y="4672976"/>
                </a:cubicBezTo>
                <a:cubicBezTo>
                  <a:pt x="7336524" y="4679227"/>
                  <a:pt x="7334236" y="4683710"/>
                  <a:pt x="7329660" y="4686426"/>
                </a:cubicBezTo>
                <a:cubicBezTo>
                  <a:pt x="7325083" y="4689142"/>
                  <a:pt x="7319260" y="4690500"/>
                  <a:pt x="7312191" y="4690500"/>
                </a:cubicBezTo>
                <a:cubicBezTo>
                  <a:pt x="7304303" y="4690500"/>
                  <a:pt x="7297736" y="4688770"/>
                  <a:pt x="7292490" y="4685310"/>
                </a:cubicBezTo>
                <a:cubicBezTo>
                  <a:pt x="7287243" y="4681850"/>
                  <a:pt x="7284620" y="4675878"/>
                  <a:pt x="7284620" y="4667395"/>
                </a:cubicBezTo>
                <a:lnTo>
                  <a:pt x="7266649" y="4667395"/>
                </a:lnTo>
                <a:cubicBezTo>
                  <a:pt x="7266649" y="4674092"/>
                  <a:pt x="7267821" y="4679803"/>
                  <a:pt x="7270166" y="4684529"/>
                </a:cubicBezTo>
                <a:cubicBezTo>
                  <a:pt x="7272509" y="4689254"/>
                  <a:pt x="7275765" y="4693068"/>
                  <a:pt x="7279932" y="4695970"/>
                </a:cubicBezTo>
                <a:cubicBezTo>
                  <a:pt x="7284099" y="4698872"/>
                  <a:pt x="7288918" y="4700993"/>
                  <a:pt x="7294387" y="4702332"/>
                </a:cubicBezTo>
                <a:cubicBezTo>
                  <a:pt x="7299857" y="4703672"/>
                  <a:pt x="7305642" y="4704341"/>
                  <a:pt x="7311744" y="4704341"/>
                </a:cubicBezTo>
                <a:cubicBezTo>
                  <a:pt x="7317846" y="4704341"/>
                  <a:pt x="7323520" y="4703709"/>
                  <a:pt x="7328766" y="4702444"/>
                </a:cubicBezTo>
                <a:cubicBezTo>
                  <a:pt x="7334013" y="4701179"/>
                  <a:pt x="7338589" y="4699225"/>
                  <a:pt x="7342496" y="4696584"/>
                </a:cubicBezTo>
                <a:cubicBezTo>
                  <a:pt x="7346403" y="4693942"/>
                  <a:pt x="7349454" y="4690556"/>
                  <a:pt x="7351649" y="4686426"/>
                </a:cubicBezTo>
                <a:cubicBezTo>
                  <a:pt x="7353844" y="4682296"/>
                  <a:pt x="7354942" y="4677404"/>
                  <a:pt x="7354942" y="4671748"/>
                </a:cubicBezTo>
                <a:cubicBezTo>
                  <a:pt x="7354942" y="4665200"/>
                  <a:pt x="7353546" y="4659823"/>
                  <a:pt x="7350756" y="4655619"/>
                </a:cubicBezTo>
                <a:cubicBezTo>
                  <a:pt x="7347965" y="4651414"/>
                  <a:pt x="7343817" y="4647973"/>
                  <a:pt x="7338310" y="4645294"/>
                </a:cubicBezTo>
                <a:cubicBezTo>
                  <a:pt x="7332803" y="4642615"/>
                  <a:pt x="7325995" y="4640308"/>
                  <a:pt x="7317884" y="4638373"/>
                </a:cubicBezTo>
                <a:cubicBezTo>
                  <a:pt x="7310442" y="4636587"/>
                  <a:pt x="7304526" y="4634894"/>
                  <a:pt x="7300136" y="4633295"/>
                </a:cubicBezTo>
                <a:cubicBezTo>
                  <a:pt x="7295745" y="4631695"/>
                  <a:pt x="7292620" y="4629890"/>
                  <a:pt x="7290760" y="4627881"/>
                </a:cubicBezTo>
                <a:cubicBezTo>
                  <a:pt x="7288899" y="4625872"/>
                  <a:pt x="7287969" y="4623416"/>
                  <a:pt x="7287969" y="4620514"/>
                </a:cubicBezTo>
                <a:cubicBezTo>
                  <a:pt x="7287969" y="4615454"/>
                  <a:pt x="7290053" y="4611733"/>
                  <a:pt x="7294220" y="4609352"/>
                </a:cubicBezTo>
                <a:cubicBezTo>
                  <a:pt x="7298387" y="4606971"/>
                  <a:pt x="7303819" y="4605780"/>
                  <a:pt x="7310516" y="4605780"/>
                </a:cubicBezTo>
                <a:cubicBezTo>
                  <a:pt x="7317139" y="4605780"/>
                  <a:pt x="7322758" y="4607380"/>
                  <a:pt x="7327371" y="4610580"/>
                </a:cubicBezTo>
                <a:cubicBezTo>
                  <a:pt x="7331985" y="4613779"/>
                  <a:pt x="7334292" y="4619249"/>
                  <a:pt x="7334292" y="4626988"/>
                </a:cubicBezTo>
                <a:lnTo>
                  <a:pt x="7352374" y="4626988"/>
                </a:lnTo>
                <a:cubicBezTo>
                  <a:pt x="7352374" y="4620737"/>
                  <a:pt x="7351258" y="4615379"/>
                  <a:pt x="7349026" y="4610915"/>
                </a:cubicBezTo>
                <a:cubicBezTo>
                  <a:pt x="7346793" y="4606450"/>
                  <a:pt x="7343761" y="4602803"/>
                  <a:pt x="7339929" y="4599976"/>
                </a:cubicBezTo>
                <a:cubicBezTo>
                  <a:pt x="7336096" y="4597148"/>
                  <a:pt x="7331669" y="4595064"/>
                  <a:pt x="7326646" y="4593725"/>
                </a:cubicBezTo>
                <a:cubicBezTo>
                  <a:pt x="7321623" y="4592385"/>
                  <a:pt x="7316246" y="4591716"/>
                  <a:pt x="7310516" y="4591716"/>
                </a:cubicBezTo>
                <a:close/>
                <a:moveTo>
                  <a:pt x="7196216" y="4591716"/>
                </a:moveTo>
                <a:cubicBezTo>
                  <a:pt x="7190412" y="4591716"/>
                  <a:pt x="7185017" y="4592330"/>
                  <a:pt x="7180031" y="4593557"/>
                </a:cubicBezTo>
                <a:cubicBezTo>
                  <a:pt x="7175046" y="4594785"/>
                  <a:pt x="7170711" y="4596627"/>
                  <a:pt x="7167028" y="4599083"/>
                </a:cubicBezTo>
                <a:cubicBezTo>
                  <a:pt x="7163344" y="4601538"/>
                  <a:pt x="7160479" y="4604608"/>
                  <a:pt x="7158433" y="4608291"/>
                </a:cubicBezTo>
                <a:cubicBezTo>
                  <a:pt x="7156386" y="4611975"/>
                  <a:pt x="7155363" y="4616235"/>
                  <a:pt x="7155363" y="4621072"/>
                </a:cubicBezTo>
                <a:cubicBezTo>
                  <a:pt x="7155363" y="4627248"/>
                  <a:pt x="7156814" y="4632364"/>
                  <a:pt x="7159716" y="4636420"/>
                </a:cubicBezTo>
                <a:cubicBezTo>
                  <a:pt x="7162618" y="4640476"/>
                  <a:pt x="7166972" y="4643824"/>
                  <a:pt x="7172776" y="4646466"/>
                </a:cubicBezTo>
                <a:cubicBezTo>
                  <a:pt x="7178580" y="4649108"/>
                  <a:pt x="7185724" y="4651433"/>
                  <a:pt x="7194207" y="4653442"/>
                </a:cubicBezTo>
                <a:cubicBezTo>
                  <a:pt x="7204625" y="4655898"/>
                  <a:pt x="7211899" y="4658428"/>
                  <a:pt x="7216029" y="4661032"/>
                </a:cubicBezTo>
                <a:cubicBezTo>
                  <a:pt x="7220159" y="4663637"/>
                  <a:pt x="7222224" y="4667618"/>
                  <a:pt x="7222224" y="4672976"/>
                </a:cubicBezTo>
                <a:cubicBezTo>
                  <a:pt x="7222224" y="4679227"/>
                  <a:pt x="7219936" y="4683710"/>
                  <a:pt x="7215360" y="4686426"/>
                </a:cubicBezTo>
                <a:cubicBezTo>
                  <a:pt x="7210783" y="4689142"/>
                  <a:pt x="7204960" y="4690500"/>
                  <a:pt x="7197891" y="4690500"/>
                </a:cubicBezTo>
                <a:cubicBezTo>
                  <a:pt x="7190003" y="4690500"/>
                  <a:pt x="7183436" y="4688770"/>
                  <a:pt x="7178190" y="4685310"/>
                </a:cubicBezTo>
                <a:cubicBezTo>
                  <a:pt x="7172944" y="4681850"/>
                  <a:pt x="7170320" y="4675878"/>
                  <a:pt x="7170320" y="4667395"/>
                </a:cubicBezTo>
                <a:lnTo>
                  <a:pt x="7152349" y="4667395"/>
                </a:lnTo>
                <a:cubicBezTo>
                  <a:pt x="7152349" y="4674092"/>
                  <a:pt x="7153521" y="4679803"/>
                  <a:pt x="7155865" y="4684529"/>
                </a:cubicBezTo>
                <a:cubicBezTo>
                  <a:pt x="7158210" y="4689254"/>
                  <a:pt x="7161465" y="4693068"/>
                  <a:pt x="7165632" y="4695970"/>
                </a:cubicBezTo>
                <a:cubicBezTo>
                  <a:pt x="7169800" y="4698872"/>
                  <a:pt x="7174618" y="4700993"/>
                  <a:pt x="7180087" y="4702332"/>
                </a:cubicBezTo>
                <a:cubicBezTo>
                  <a:pt x="7185557" y="4703672"/>
                  <a:pt x="7191342" y="4704341"/>
                  <a:pt x="7197444" y="4704341"/>
                </a:cubicBezTo>
                <a:cubicBezTo>
                  <a:pt x="7203546" y="4704341"/>
                  <a:pt x="7209220" y="4703709"/>
                  <a:pt x="7214467" y="4702444"/>
                </a:cubicBezTo>
                <a:cubicBezTo>
                  <a:pt x="7219713" y="4701179"/>
                  <a:pt x="7224289" y="4699225"/>
                  <a:pt x="7228196" y="4696584"/>
                </a:cubicBezTo>
                <a:cubicBezTo>
                  <a:pt x="7232103" y="4693942"/>
                  <a:pt x="7235154" y="4690556"/>
                  <a:pt x="7237349" y="4686426"/>
                </a:cubicBezTo>
                <a:cubicBezTo>
                  <a:pt x="7239544" y="4682296"/>
                  <a:pt x="7240642" y="4677404"/>
                  <a:pt x="7240642" y="4671748"/>
                </a:cubicBezTo>
                <a:cubicBezTo>
                  <a:pt x="7240642" y="4665200"/>
                  <a:pt x="7239246" y="4659823"/>
                  <a:pt x="7236456" y="4655619"/>
                </a:cubicBezTo>
                <a:cubicBezTo>
                  <a:pt x="7233665" y="4651414"/>
                  <a:pt x="7229517" y="4647973"/>
                  <a:pt x="7224010" y="4645294"/>
                </a:cubicBezTo>
                <a:cubicBezTo>
                  <a:pt x="7218504" y="4642615"/>
                  <a:pt x="7211695" y="4640308"/>
                  <a:pt x="7203584" y="4638373"/>
                </a:cubicBezTo>
                <a:cubicBezTo>
                  <a:pt x="7196142" y="4636587"/>
                  <a:pt x="7190226" y="4634894"/>
                  <a:pt x="7185836" y="4633295"/>
                </a:cubicBezTo>
                <a:cubicBezTo>
                  <a:pt x="7181445" y="4631695"/>
                  <a:pt x="7178320" y="4629890"/>
                  <a:pt x="7176460" y="4627881"/>
                </a:cubicBezTo>
                <a:cubicBezTo>
                  <a:pt x="7174599" y="4625872"/>
                  <a:pt x="7173669" y="4623416"/>
                  <a:pt x="7173669" y="4620514"/>
                </a:cubicBezTo>
                <a:cubicBezTo>
                  <a:pt x="7173669" y="4615454"/>
                  <a:pt x="7175753" y="4611733"/>
                  <a:pt x="7179920" y="4609352"/>
                </a:cubicBezTo>
                <a:cubicBezTo>
                  <a:pt x="7184087" y="4606971"/>
                  <a:pt x="7189519" y="4605780"/>
                  <a:pt x="7196216" y="4605780"/>
                </a:cubicBezTo>
                <a:cubicBezTo>
                  <a:pt x="7202839" y="4605780"/>
                  <a:pt x="7208458" y="4607380"/>
                  <a:pt x="7213071" y="4610580"/>
                </a:cubicBezTo>
                <a:cubicBezTo>
                  <a:pt x="7217685" y="4613779"/>
                  <a:pt x="7219992" y="4619249"/>
                  <a:pt x="7219992" y="4626988"/>
                </a:cubicBezTo>
                <a:lnTo>
                  <a:pt x="7238074" y="4626988"/>
                </a:lnTo>
                <a:cubicBezTo>
                  <a:pt x="7238074" y="4620737"/>
                  <a:pt x="7236958" y="4615379"/>
                  <a:pt x="7234726" y="4610915"/>
                </a:cubicBezTo>
                <a:cubicBezTo>
                  <a:pt x="7232493" y="4606450"/>
                  <a:pt x="7229461" y="4602803"/>
                  <a:pt x="7225629" y="4599976"/>
                </a:cubicBezTo>
                <a:cubicBezTo>
                  <a:pt x="7221796" y="4597148"/>
                  <a:pt x="7217369" y="4595064"/>
                  <a:pt x="7212346" y="4593725"/>
                </a:cubicBezTo>
                <a:cubicBezTo>
                  <a:pt x="7207323" y="4592385"/>
                  <a:pt x="7201946" y="4591716"/>
                  <a:pt x="7196216" y="4591716"/>
                </a:cubicBezTo>
                <a:close/>
                <a:moveTo>
                  <a:pt x="7078084" y="4591716"/>
                </a:moveTo>
                <a:cubicBezTo>
                  <a:pt x="7066922" y="4591716"/>
                  <a:pt x="7057713" y="4594097"/>
                  <a:pt x="7050458" y="4598859"/>
                </a:cubicBezTo>
                <a:cubicBezTo>
                  <a:pt x="7043203" y="4603622"/>
                  <a:pt x="7037808" y="4610226"/>
                  <a:pt x="7034273" y="4618672"/>
                </a:cubicBezTo>
                <a:cubicBezTo>
                  <a:pt x="7030738" y="4627118"/>
                  <a:pt x="7028971" y="4636885"/>
                  <a:pt x="7028971" y="4647973"/>
                </a:cubicBezTo>
                <a:cubicBezTo>
                  <a:pt x="7028971" y="4658614"/>
                  <a:pt x="7030794" y="4668195"/>
                  <a:pt x="7034440" y="4676715"/>
                </a:cubicBezTo>
                <a:cubicBezTo>
                  <a:pt x="7038087" y="4685236"/>
                  <a:pt x="7043686" y="4691970"/>
                  <a:pt x="7051239" y="4696919"/>
                </a:cubicBezTo>
                <a:cubicBezTo>
                  <a:pt x="7058792" y="4701867"/>
                  <a:pt x="7068485" y="4704341"/>
                  <a:pt x="7080317" y="4704341"/>
                </a:cubicBezTo>
                <a:cubicBezTo>
                  <a:pt x="7089470" y="4704341"/>
                  <a:pt x="7097395" y="4702835"/>
                  <a:pt x="7104092" y="4699821"/>
                </a:cubicBezTo>
                <a:cubicBezTo>
                  <a:pt x="7110789" y="4696807"/>
                  <a:pt x="7115998" y="4692528"/>
                  <a:pt x="7119719" y="4686984"/>
                </a:cubicBezTo>
                <a:cubicBezTo>
                  <a:pt x="7123440" y="4681440"/>
                  <a:pt x="7125412" y="4674836"/>
                  <a:pt x="7125635" y="4667172"/>
                </a:cubicBezTo>
                <a:lnTo>
                  <a:pt x="7107217" y="4667172"/>
                </a:lnTo>
                <a:cubicBezTo>
                  <a:pt x="7106994" y="4674539"/>
                  <a:pt x="7104538" y="4680175"/>
                  <a:pt x="7099850" y="4684082"/>
                </a:cubicBezTo>
                <a:cubicBezTo>
                  <a:pt x="7095162" y="4687989"/>
                  <a:pt x="7088651" y="4689942"/>
                  <a:pt x="7080317" y="4689942"/>
                </a:cubicBezTo>
                <a:cubicBezTo>
                  <a:pt x="7072503" y="4689942"/>
                  <a:pt x="7066215" y="4688156"/>
                  <a:pt x="7061453" y="4684584"/>
                </a:cubicBezTo>
                <a:cubicBezTo>
                  <a:pt x="7056690" y="4681013"/>
                  <a:pt x="7053211" y="4676269"/>
                  <a:pt x="7051016" y="4670353"/>
                </a:cubicBezTo>
                <a:cubicBezTo>
                  <a:pt x="7048821" y="4664437"/>
                  <a:pt x="7047686" y="4657944"/>
                  <a:pt x="7047612" y="4650875"/>
                </a:cubicBezTo>
                <a:lnTo>
                  <a:pt x="7125077" y="4650875"/>
                </a:lnTo>
                <a:cubicBezTo>
                  <a:pt x="7125225" y="4650205"/>
                  <a:pt x="7125337" y="4649108"/>
                  <a:pt x="7125412" y="4647582"/>
                </a:cubicBezTo>
                <a:cubicBezTo>
                  <a:pt x="7125486" y="4646057"/>
                  <a:pt x="7125523" y="4644736"/>
                  <a:pt x="7125523" y="4643620"/>
                </a:cubicBezTo>
                <a:cubicBezTo>
                  <a:pt x="7125523" y="4626876"/>
                  <a:pt x="7121319" y="4614040"/>
                  <a:pt x="7112910" y="4605110"/>
                </a:cubicBezTo>
                <a:cubicBezTo>
                  <a:pt x="7104501" y="4596181"/>
                  <a:pt x="7092893" y="4591716"/>
                  <a:pt x="7078084" y="4591716"/>
                </a:cubicBezTo>
                <a:close/>
                <a:moveTo>
                  <a:pt x="6955487" y="4591716"/>
                </a:moveTo>
                <a:cubicBezTo>
                  <a:pt x="6945441" y="4591716"/>
                  <a:pt x="6936642" y="4593818"/>
                  <a:pt x="6929089" y="4598022"/>
                </a:cubicBezTo>
                <a:cubicBezTo>
                  <a:pt x="6921536" y="4602227"/>
                  <a:pt x="6915657" y="4608515"/>
                  <a:pt x="6911452" y="4616886"/>
                </a:cubicBezTo>
                <a:cubicBezTo>
                  <a:pt x="6907248" y="4625258"/>
                  <a:pt x="6905146" y="4635694"/>
                  <a:pt x="6905146" y="4648196"/>
                </a:cubicBezTo>
                <a:cubicBezTo>
                  <a:pt x="6905146" y="4660698"/>
                  <a:pt x="6907285" y="4671097"/>
                  <a:pt x="6911564" y="4679394"/>
                </a:cubicBezTo>
                <a:cubicBezTo>
                  <a:pt x="6915843" y="4687691"/>
                  <a:pt x="6921777" y="4693905"/>
                  <a:pt x="6929368" y="4698035"/>
                </a:cubicBezTo>
                <a:cubicBezTo>
                  <a:pt x="6936958" y="4702165"/>
                  <a:pt x="6945664" y="4704230"/>
                  <a:pt x="6955487" y="4704230"/>
                </a:cubicBezTo>
                <a:cubicBezTo>
                  <a:pt x="6964045" y="4704230"/>
                  <a:pt x="6971765" y="4702779"/>
                  <a:pt x="6978648" y="4699877"/>
                </a:cubicBezTo>
                <a:cubicBezTo>
                  <a:pt x="6985532" y="4696974"/>
                  <a:pt x="6991001" y="4692603"/>
                  <a:pt x="6995057" y="4686761"/>
                </a:cubicBezTo>
                <a:cubicBezTo>
                  <a:pt x="6999112" y="4680920"/>
                  <a:pt x="7001252" y="4673608"/>
                  <a:pt x="7001475" y="4664828"/>
                </a:cubicBezTo>
                <a:lnTo>
                  <a:pt x="6983057" y="4664828"/>
                </a:lnTo>
                <a:cubicBezTo>
                  <a:pt x="6982834" y="4672790"/>
                  <a:pt x="6980230" y="4678836"/>
                  <a:pt x="6975244" y="4682966"/>
                </a:cubicBezTo>
                <a:cubicBezTo>
                  <a:pt x="6970258" y="4687096"/>
                  <a:pt x="6963784" y="4689161"/>
                  <a:pt x="6955822" y="4689161"/>
                </a:cubicBezTo>
                <a:cubicBezTo>
                  <a:pt x="6948827" y="4689161"/>
                  <a:pt x="6942985" y="4687542"/>
                  <a:pt x="6938297" y="4684305"/>
                </a:cubicBezTo>
                <a:cubicBezTo>
                  <a:pt x="6933609" y="4681068"/>
                  <a:pt x="6930112" y="4676418"/>
                  <a:pt x="6927805" y="4670353"/>
                </a:cubicBezTo>
                <a:cubicBezTo>
                  <a:pt x="6925498" y="4664288"/>
                  <a:pt x="6924345" y="4656902"/>
                  <a:pt x="6924345" y="4648196"/>
                </a:cubicBezTo>
                <a:cubicBezTo>
                  <a:pt x="6924345" y="4635099"/>
                  <a:pt x="6926949" y="4624923"/>
                  <a:pt x="6932158" y="4617668"/>
                </a:cubicBezTo>
                <a:cubicBezTo>
                  <a:pt x="6937367" y="4610412"/>
                  <a:pt x="6945255" y="4606785"/>
                  <a:pt x="6955822" y="4606785"/>
                </a:cubicBezTo>
                <a:cubicBezTo>
                  <a:pt x="6963784" y="4606785"/>
                  <a:pt x="6970072" y="4608794"/>
                  <a:pt x="6974686" y="4612812"/>
                </a:cubicBezTo>
                <a:cubicBezTo>
                  <a:pt x="6979299" y="4616830"/>
                  <a:pt x="6981830" y="4622337"/>
                  <a:pt x="6982276" y="4629332"/>
                </a:cubicBezTo>
                <a:lnTo>
                  <a:pt x="7000694" y="4629332"/>
                </a:lnTo>
                <a:cubicBezTo>
                  <a:pt x="7000470" y="4620849"/>
                  <a:pt x="6998349" y="4613835"/>
                  <a:pt x="6994331" y="4608291"/>
                </a:cubicBezTo>
                <a:cubicBezTo>
                  <a:pt x="6990313" y="4602748"/>
                  <a:pt x="6984936" y="4598599"/>
                  <a:pt x="6978202" y="4595846"/>
                </a:cubicBezTo>
                <a:cubicBezTo>
                  <a:pt x="6971467" y="4593092"/>
                  <a:pt x="6963896" y="4591716"/>
                  <a:pt x="6955487" y="4591716"/>
                </a:cubicBezTo>
                <a:close/>
                <a:moveTo>
                  <a:pt x="6831662" y="4591716"/>
                </a:moveTo>
                <a:cubicBezTo>
                  <a:pt x="6821616" y="4591716"/>
                  <a:pt x="6812817" y="4593818"/>
                  <a:pt x="6805264" y="4598022"/>
                </a:cubicBezTo>
                <a:cubicBezTo>
                  <a:pt x="6797711" y="4602227"/>
                  <a:pt x="6791832" y="4608515"/>
                  <a:pt x="6787627" y="4616886"/>
                </a:cubicBezTo>
                <a:cubicBezTo>
                  <a:pt x="6783423" y="4625258"/>
                  <a:pt x="6781321" y="4635694"/>
                  <a:pt x="6781321" y="4648196"/>
                </a:cubicBezTo>
                <a:cubicBezTo>
                  <a:pt x="6781321" y="4660698"/>
                  <a:pt x="6783460" y="4671097"/>
                  <a:pt x="6787739" y="4679394"/>
                </a:cubicBezTo>
                <a:cubicBezTo>
                  <a:pt x="6792018" y="4687691"/>
                  <a:pt x="6797952" y="4693905"/>
                  <a:pt x="6805543" y="4698035"/>
                </a:cubicBezTo>
                <a:cubicBezTo>
                  <a:pt x="6813133" y="4702165"/>
                  <a:pt x="6821839" y="4704230"/>
                  <a:pt x="6831662" y="4704230"/>
                </a:cubicBezTo>
                <a:cubicBezTo>
                  <a:pt x="6840220" y="4704230"/>
                  <a:pt x="6847940" y="4702779"/>
                  <a:pt x="6854823" y="4699877"/>
                </a:cubicBezTo>
                <a:cubicBezTo>
                  <a:pt x="6861707" y="4696974"/>
                  <a:pt x="6867176" y="4692603"/>
                  <a:pt x="6871232" y="4686761"/>
                </a:cubicBezTo>
                <a:cubicBezTo>
                  <a:pt x="6875287" y="4680920"/>
                  <a:pt x="6877427" y="4673608"/>
                  <a:pt x="6877650" y="4664828"/>
                </a:cubicBezTo>
                <a:lnTo>
                  <a:pt x="6859232" y="4664828"/>
                </a:lnTo>
                <a:cubicBezTo>
                  <a:pt x="6859009" y="4672790"/>
                  <a:pt x="6856405" y="4678836"/>
                  <a:pt x="6851419" y="4682966"/>
                </a:cubicBezTo>
                <a:cubicBezTo>
                  <a:pt x="6846433" y="4687096"/>
                  <a:pt x="6839959" y="4689161"/>
                  <a:pt x="6831997" y="4689161"/>
                </a:cubicBezTo>
                <a:cubicBezTo>
                  <a:pt x="6825002" y="4689161"/>
                  <a:pt x="6819160" y="4687542"/>
                  <a:pt x="6814472" y="4684305"/>
                </a:cubicBezTo>
                <a:cubicBezTo>
                  <a:pt x="6809784" y="4681068"/>
                  <a:pt x="6806287" y="4676418"/>
                  <a:pt x="6803980" y="4670353"/>
                </a:cubicBezTo>
                <a:cubicBezTo>
                  <a:pt x="6801673" y="4664288"/>
                  <a:pt x="6800520" y="4656902"/>
                  <a:pt x="6800520" y="4648196"/>
                </a:cubicBezTo>
                <a:cubicBezTo>
                  <a:pt x="6800520" y="4635099"/>
                  <a:pt x="6803124" y="4624923"/>
                  <a:pt x="6808333" y="4617668"/>
                </a:cubicBezTo>
                <a:cubicBezTo>
                  <a:pt x="6813542" y="4610412"/>
                  <a:pt x="6821430" y="4606785"/>
                  <a:pt x="6831997" y="4606785"/>
                </a:cubicBezTo>
                <a:cubicBezTo>
                  <a:pt x="6839959" y="4606785"/>
                  <a:pt x="6846247" y="4608794"/>
                  <a:pt x="6850861" y="4612812"/>
                </a:cubicBezTo>
                <a:cubicBezTo>
                  <a:pt x="6855474" y="4616830"/>
                  <a:pt x="6858005" y="4622337"/>
                  <a:pt x="6858451" y="4629332"/>
                </a:cubicBezTo>
                <a:lnTo>
                  <a:pt x="6876868" y="4629332"/>
                </a:lnTo>
                <a:cubicBezTo>
                  <a:pt x="6876645" y="4620849"/>
                  <a:pt x="6874524" y="4613835"/>
                  <a:pt x="6870506" y="4608291"/>
                </a:cubicBezTo>
                <a:cubicBezTo>
                  <a:pt x="6866488" y="4602748"/>
                  <a:pt x="6861111" y="4598599"/>
                  <a:pt x="6854377" y="4595846"/>
                </a:cubicBezTo>
                <a:cubicBezTo>
                  <a:pt x="6847642" y="4593092"/>
                  <a:pt x="6840071" y="4591716"/>
                  <a:pt x="6831662" y="4591716"/>
                </a:cubicBezTo>
                <a:close/>
                <a:moveTo>
                  <a:pt x="6707279" y="4591716"/>
                </a:moveTo>
                <a:cubicBezTo>
                  <a:pt x="6698572" y="4591716"/>
                  <a:pt x="6690852" y="4592981"/>
                  <a:pt x="6684118" y="4595511"/>
                </a:cubicBezTo>
                <a:cubicBezTo>
                  <a:pt x="6677383" y="4598041"/>
                  <a:pt x="6672100" y="4602059"/>
                  <a:pt x="6668267" y="4607566"/>
                </a:cubicBezTo>
                <a:cubicBezTo>
                  <a:pt x="6664435" y="4613073"/>
                  <a:pt x="6662519" y="4620291"/>
                  <a:pt x="6662519" y="4629220"/>
                </a:cubicBezTo>
                <a:lnTo>
                  <a:pt x="6680601" y="4629220"/>
                </a:lnTo>
                <a:cubicBezTo>
                  <a:pt x="6680601" y="4621035"/>
                  <a:pt x="6683169" y="4615045"/>
                  <a:pt x="6688303" y="4611249"/>
                </a:cubicBezTo>
                <a:cubicBezTo>
                  <a:pt x="6693438" y="4607454"/>
                  <a:pt x="6699763" y="4605557"/>
                  <a:pt x="6707279" y="4605557"/>
                </a:cubicBezTo>
                <a:cubicBezTo>
                  <a:pt x="6714348" y="4605557"/>
                  <a:pt x="6720190" y="4607287"/>
                  <a:pt x="6724803" y="4610747"/>
                </a:cubicBezTo>
                <a:cubicBezTo>
                  <a:pt x="6729417" y="4614207"/>
                  <a:pt x="6731724" y="4620588"/>
                  <a:pt x="6731724" y="4629890"/>
                </a:cubicBezTo>
                <a:lnTo>
                  <a:pt x="6731724" y="4637480"/>
                </a:lnTo>
                <a:cubicBezTo>
                  <a:pt x="6716767" y="4637629"/>
                  <a:pt x="6703707" y="4638615"/>
                  <a:pt x="6692545" y="4640438"/>
                </a:cubicBezTo>
                <a:cubicBezTo>
                  <a:pt x="6681383" y="4642261"/>
                  <a:pt x="6672751" y="4645703"/>
                  <a:pt x="6666649" y="4650763"/>
                </a:cubicBezTo>
                <a:cubicBezTo>
                  <a:pt x="6660547" y="4655823"/>
                  <a:pt x="6657496" y="4663228"/>
                  <a:pt x="6657496" y="4672976"/>
                </a:cubicBezTo>
                <a:cubicBezTo>
                  <a:pt x="6657496" y="4679822"/>
                  <a:pt x="6659040" y="4685570"/>
                  <a:pt x="6662128" y="4690221"/>
                </a:cubicBezTo>
                <a:cubicBezTo>
                  <a:pt x="6665216" y="4694872"/>
                  <a:pt x="6669346" y="4698388"/>
                  <a:pt x="6674518" y="4700770"/>
                </a:cubicBezTo>
                <a:cubicBezTo>
                  <a:pt x="6679690" y="4703151"/>
                  <a:pt x="6685401" y="4704341"/>
                  <a:pt x="6691652" y="4704341"/>
                </a:cubicBezTo>
                <a:cubicBezTo>
                  <a:pt x="6700433" y="4704341"/>
                  <a:pt x="6708116" y="4702648"/>
                  <a:pt x="6714702" y="4699263"/>
                </a:cubicBezTo>
                <a:cubicBezTo>
                  <a:pt x="6721287" y="4695877"/>
                  <a:pt x="6727073" y="4691393"/>
                  <a:pt x="6732059" y="4685812"/>
                </a:cubicBezTo>
                <a:lnTo>
                  <a:pt x="6732840" y="4702332"/>
                </a:lnTo>
                <a:lnTo>
                  <a:pt x="6750253" y="4702332"/>
                </a:lnTo>
                <a:lnTo>
                  <a:pt x="6750253" y="4629667"/>
                </a:lnTo>
                <a:cubicBezTo>
                  <a:pt x="6750253" y="4621853"/>
                  <a:pt x="6749062" y="4615472"/>
                  <a:pt x="6746681" y="4610524"/>
                </a:cubicBezTo>
                <a:cubicBezTo>
                  <a:pt x="6744300" y="4605575"/>
                  <a:pt x="6741081" y="4601724"/>
                  <a:pt x="6737026" y="4598971"/>
                </a:cubicBezTo>
                <a:cubicBezTo>
                  <a:pt x="6732970" y="4596218"/>
                  <a:pt x="6728394" y="4594320"/>
                  <a:pt x="6723297" y="4593278"/>
                </a:cubicBezTo>
                <a:cubicBezTo>
                  <a:pt x="6718199" y="4592237"/>
                  <a:pt x="6712860" y="4591716"/>
                  <a:pt x="6707279" y="4591716"/>
                </a:cubicBezTo>
                <a:close/>
                <a:moveTo>
                  <a:pt x="8603647" y="4591492"/>
                </a:moveTo>
                <a:cubicBezTo>
                  <a:pt x="8593006" y="4591492"/>
                  <a:pt x="8583890" y="4593762"/>
                  <a:pt x="8576300" y="4598301"/>
                </a:cubicBezTo>
                <a:cubicBezTo>
                  <a:pt x="8568710" y="4602841"/>
                  <a:pt x="8562924" y="4609333"/>
                  <a:pt x="8558943" y="4617779"/>
                </a:cubicBezTo>
                <a:cubicBezTo>
                  <a:pt x="8554962" y="4626225"/>
                  <a:pt x="8552971" y="4636364"/>
                  <a:pt x="8552971" y="4648196"/>
                </a:cubicBezTo>
                <a:cubicBezTo>
                  <a:pt x="8552971" y="4659730"/>
                  <a:pt x="8554962" y="4669683"/>
                  <a:pt x="8558943" y="4678055"/>
                </a:cubicBezTo>
                <a:cubicBezTo>
                  <a:pt x="8562924" y="4686426"/>
                  <a:pt x="8568710" y="4692863"/>
                  <a:pt x="8576300" y="4697365"/>
                </a:cubicBezTo>
                <a:cubicBezTo>
                  <a:pt x="8583890" y="4701867"/>
                  <a:pt x="8593006" y="4704118"/>
                  <a:pt x="8603647" y="4704118"/>
                </a:cubicBezTo>
                <a:cubicBezTo>
                  <a:pt x="8614511" y="4704118"/>
                  <a:pt x="8623794" y="4701867"/>
                  <a:pt x="8631496" y="4697365"/>
                </a:cubicBezTo>
                <a:cubicBezTo>
                  <a:pt x="8639198" y="4692863"/>
                  <a:pt x="8645114" y="4686426"/>
                  <a:pt x="8649244" y="4678055"/>
                </a:cubicBezTo>
                <a:cubicBezTo>
                  <a:pt x="8653374" y="4669683"/>
                  <a:pt x="8655439" y="4659730"/>
                  <a:pt x="8655439" y="4648196"/>
                </a:cubicBezTo>
                <a:cubicBezTo>
                  <a:pt x="8655439" y="4636364"/>
                  <a:pt x="8653374" y="4626225"/>
                  <a:pt x="8649244" y="4617779"/>
                </a:cubicBezTo>
                <a:cubicBezTo>
                  <a:pt x="8645114" y="4609333"/>
                  <a:pt x="8639198" y="4602841"/>
                  <a:pt x="8631496" y="4598301"/>
                </a:cubicBezTo>
                <a:cubicBezTo>
                  <a:pt x="8623794" y="4593762"/>
                  <a:pt x="8614511" y="4591492"/>
                  <a:pt x="8603647" y="4591492"/>
                </a:cubicBezTo>
                <a:close/>
                <a:moveTo>
                  <a:pt x="7898797" y="4591492"/>
                </a:moveTo>
                <a:cubicBezTo>
                  <a:pt x="7888156" y="4591492"/>
                  <a:pt x="7879040" y="4593762"/>
                  <a:pt x="7871450" y="4598301"/>
                </a:cubicBezTo>
                <a:cubicBezTo>
                  <a:pt x="7863860" y="4602841"/>
                  <a:pt x="7858074" y="4609333"/>
                  <a:pt x="7854093" y="4617779"/>
                </a:cubicBezTo>
                <a:cubicBezTo>
                  <a:pt x="7850112" y="4626225"/>
                  <a:pt x="7848121" y="4636364"/>
                  <a:pt x="7848121" y="4648196"/>
                </a:cubicBezTo>
                <a:cubicBezTo>
                  <a:pt x="7848121" y="4659730"/>
                  <a:pt x="7850112" y="4669683"/>
                  <a:pt x="7854093" y="4678055"/>
                </a:cubicBezTo>
                <a:cubicBezTo>
                  <a:pt x="7858074" y="4686426"/>
                  <a:pt x="7863860" y="4692863"/>
                  <a:pt x="7871450" y="4697365"/>
                </a:cubicBezTo>
                <a:cubicBezTo>
                  <a:pt x="7879040" y="4701867"/>
                  <a:pt x="7888156" y="4704118"/>
                  <a:pt x="7898797" y="4704118"/>
                </a:cubicBezTo>
                <a:cubicBezTo>
                  <a:pt x="7909661" y="4704118"/>
                  <a:pt x="7918944" y="4701867"/>
                  <a:pt x="7926646" y="4697365"/>
                </a:cubicBezTo>
                <a:cubicBezTo>
                  <a:pt x="7934348" y="4692863"/>
                  <a:pt x="7940264" y="4686426"/>
                  <a:pt x="7944394" y="4678055"/>
                </a:cubicBezTo>
                <a:cubicBezTo>
                  <a:pt x="7948524" y="4669683"/>
                  <a:pt x="7950589" y="4659730"/>
                  <a:pt x="7950589" y="4648196"/>
                </a:cubicBezTo>
                <a:cubicBezTo>
                  <a:pt x="7950589" y="4636364"/>
                  <a:pt x="7948524" y="4626225"/>
                  <a:pt x="7944394" y="4617779"/>
                </a:cubicBezTo>
                <a:cubicBezTo>
                  <a:pt x="7940264" y="4609333"/>
                  <a:pt x="7934348" y="4602841"/>
                  <a:pt x="7926646" y="4598301"/>
                </a:cubicBezTo>
                <a:cubicBezTo>
                  <a:pt x="7918944" y="4593762"/>
                  <a:pt x="7909661" y="4591492"/>
                  <a:pt x="7898797" y="4591492"/>
                </a:cubicBezTo>
                <a:close/>
                <a:moveTo>
                  <a:pt x="3369737" y="4575957"/>
                </a:moveTo>
                <a:lnTo>
                  <a:pt x="3369737" y="4845141"/>
                </a:lnTo>
                <a:lnTo>
                  <a:pt x="3422734" y="4845141"/>
                </a:lnTo>
                <a:lnTo>
                  <a:pt x="3422734" y="4714949"/>
                </a:lnTo>
                <a:cubicBezTo>
                  <a:pt x="3428334" y="4707882"/>
                  <a:pt x="3434900" y="4701883"/>
                  <a:pt x="3442433" y="4696950"/>
                </a:cubicBezTo>
                <a:cubicBezTo>
                  <a:pt x="3449966" y="4692017"/>
                  <a:pt x="3458998" y="4689550"/>
                  <a:pt x="3469531" y="4689550"/>
                </a:cubicBezTo>
                <a:cubicBezTo>
                  <a:pt x="3476597" y="4689550"/>
                  <a:pt x="3482264" y="4691017"/>
                  <a:pt x="3486530" y="4693950"/>
                </a:cubicBezTo>
                <a:cubicBezTo>
                  <a:pt x="3490796" y="4696883"/>
                  <a:pt x="3493896" y="4701016"/>
                  <a:pt x="3495830" y="4706349"/>
                </a:cubicBezTo>
                <a:cubicBezTo>
                  <a:pt x="3497763" y="4711682"/>
                  <a:pt x="3498730" y="4717815"/>
                  <a:pt x="3498730" y="4724748"/>
                </a:cubicBezTo>
                <a:lnTo>
                  <a:pt x="3498730" y="4845141"/>
                </a:lnTo>
                <a:lnTo>
                  <a:pt x="3551726" y="4845141"/>
                </a:lnTo>
                <a:lnTo>
                  <a:pt x="3551726" y="4718148"/>
                </a:lnTo>
                <a:cubicBezTo>
                  <a:pt x="3551726" y="4694683"/>
                  <a:pt x="3546293" y="4676984"/>
                  <a:pt x="3535427" y="4665052"/>
                </a:cubicBezTo>
                <a:cubicBezTo>
                  <a:pt x="3524561" y="4653119"/>
                  <a:pt x="3508996" y="4647153"/>
                  <a:pt x="3488730" y="4647153"/>
                </a:cubicBezTo>
                <a:cubicBezTo>
                  <a:pt x="3471931" y="4647153"/>
                  <a:pt x="3458198" y="4650386"/>
                  <a:pt x="3447532" y="4656852"/>
                </a:cubicBezTo>
                <a:cubicBezTo>
                  <a:pt x="3436867" y="4663318"/>
                  <a:pt x="3428267" y="4670751"/>
                  <a:pt x="3421734" y="4679151"/>
                </a:cubicBezTo>
                <a:lnTo>
                  <a:pt x="3421734" y="4575957"/>
                </a:lnTo>
                <a:close/>
                <a:moveTo>
                  <a:pt x="3101238" y="4575957"/>
                </a:moveTo>
                <a:lnTo>
                  <a:pt x="3101238" y="4777145"/>
                </a:lnTo>
                <a:cubicBezTo>
                  <a:pt x="3101238" y="4793144"/>
                  <a:pt x="3103370" y="4806110"/>
                  <a:pt x="3107637" y="4816042"/>
                </a:cubicBezTo>
                <a:cubicBezTo>
                  <a:pt x="3111903" y="4825975"/>
                  <a:pt x="3119436" y="4833308"/>
                  <a:pt x="3130236" y="4838041"/>
                </a:cubicBezTo>
                <a:cubicBezTo>
                  <a:pt x="3141035" y="4842774"/>
                  <a:pt x="3156367" y="4845141"/>
                  <a:pt x="3176233" y="4845141"/>
                </a:cubicBezTo>
                <a:lnTo>
                  <a:pt x="3190032" y="4845141"/>
                </a:lnTo>
                <a:lnTo>
                  <a:pt x="3190032" y="4803743"/>
                </a:lnTo>
                <a:lnTo>
                  <a:pt x="3177833" y="4803743"/>
                </a:lnTo>
                <a:cubicBezTo>
                  <a:pt x="3167566" y="4803743"/>
                  <a:pt x="3161034" y="4801343"/>
                  <a:pt x="3158234" y="4796544"/>
                </a:cubicBezTo>
                <a:cubicBezTo>
                  <a:pt x="3155434" y="4791744"/>
                  <a:pt x="3154034" y="4784211"/>
                  <a:pt x="3154034" y="4773945"/>
                </a:cubicBezTo>
                <a:lnTo>
                  <a:pt x="3154034" y="4575957"/>
                </a:lnTo>
                <a:close/>
                <a:moveTo>
                  <a:pt x="2354362" y="4575957"/>
                </a:moveTo>
                <a:lnTo>
                  <a:pt x="2354362" y="4845141"/>
                </a:lnTo>
                <a:lnTo>
                  <a:pt x="2410559" y="4845141"/>
                </a:lnTo>
                <a:lnTo>
                  <a:pt x="2410559" y="4730748"/>
                </a:lnTo>
                <a:lnTo>
                  <a:pt x="2532551" y="4730748"/>
                </a:lnTo>
                <a:lnTo>
                  <a:pt x="2532551" y="4845141"/>
                </a:lnTo>
                <a:lnTo>
                  <a:pt x="2588748" y="4845141"/>
                </a:lnTo>
                <a:lnTo>
                  <a:pt x="2588748" y="4575957"/>
                </a:lnTo>
                <a:lnTo>
                  <a:pt x="2532551" y="4575957"/>
                </a:lnTo>
                <a:lnTo>
                  <a:pt x="2532551" y="4681151"/>
                </a:lnTo>
                <a:lnTo>
                  <a:pt x="2410559" y="4681151"/>
                </a:lnTo>
                <a:lnTo>
                  <a:pt x="2410559" y="4575957"/>
                </a:lnTo>
                <a:close/>
                <a:moveTo>
                  <a:pt x="525563" y="4575957"/>
                </a:moveTo>
                <a:lnTo>
                  <a:pt x="525563" y="4845141"/>
                </a:lnTo>
                <a:lnTo>
                  <a:pt x="581759" y="4845141"/>
                </a:lnTo>
                <a:lnTo>
                  <a:pt x="581759" y="4749347"/>
                </a:lnTo>
                <a:lnTo>
                  <a:pt x="631156" y="4749347"/>
                </a:lnTo>
                <a:cubicBezTo>
                  <a:pt x="648888" y="4749347"/>
                  <a:pt x="665054" y="4746247"/>
                  <a:pt x="679653" y="4740047"/>
                </a:cubicBezTo>
                <a:cubicBezTo>
                  <a:pt x="694252" y="4733847"/>
                  <a:pt x="705885" y="4724348"/>
                  <a:pt x="714551" y="4711549"/>
                </a:cubicBezTo>
                <a:cubicBezTo>
                  <a:pt x="723217" y="4698750"/>
                  <a:pt x="727550" y="4682551"/>
                  <a:pt x="727550" y="4662952"/>
                </a:cubicBezTo>
                <a:cubicBezTo>
                  <a:pt x="727550" y="4643086"/>
                  <a:pt x="723217" y="4626754"/>
                  <a:pt x="714551" y="4613955"/>
                </a:cubicBezTo>
                <a:cubicBezTo>
                  <a:pt x="705885" y="4601156"/>
                  <a:pt x="694252" y="4591623"/>
                  <a:pt x="679653" y="4585357"/>
                </a:cubicBezTo>
                <a:cubicBezTo>
                  <a:pt x="665054" y="4579090"/>
                  <a:pt x="648888" y="4575957"/>
                  <a:pt x="631156" y="4575957"/>
                </a:cubicBezTo>
                <a:close/>
                <a:moveTo>
                  <a:pt x="1786611" y="4572757"/>
                </a:moveTo>
                <a:cubicBezTo>
                  <a:pt x="1776878" y="4572757"/>
                  <a:pt x="1769445" y="4575190"/>
                  <a:pt x="1764312" y="4580057"/>
                </a:cubicBezTo>
                <a:cubicBezTo>
                  <a:pt x="1759179" y="4584923"/>
                  <a:pt x="1756613" y="4591089"/>
                  <a:pt x="1756613" y="4598556"/>
                </a:cubicBezTo>
                <a:cubicBezTo>
                  <a:pt x="1756613" y="4605888"/>
                  <a:pt x="1759179" y="4612021"/>
                  <a:pt x="1764312" y="4616955"/>
                </a:cubicBezTo>
                <a:cubicBezTo>
                  <a:pt x="1769445" y="4621887"/>
                  <a:pt x="1776878" y="4624354"/>
                  <a:pt x="1786611" y="4624354"/>
                </a:cubicBezTo>
                <a:cubicBezTo>
                  <a:pt x="1796344" y="4624354"/>
                  <a:pt x="1803777" y="4621887"/>
                  <a:pt x="1808910" y="4616955"/>
                </a:cubicBezTo>
                <a:cubicBezTo>
                  <a:pt x="1814043" y="4612021"/>
                  <a:pt x="1816609" y="4605888"/>
                  <a:pt x="1816609" y="4598556"/>
                </a:cubicBezTo>
                <a:cubicBezTo>
                  <a:pt x="1816609" y="4591089"/>
                  <a:pt x="1814043" y="4584923"/>
                  <a:pt x="1808910" y="4580057"/>
                </a:cubicBezTo>
                <a:cubicBezTo>
                  <a:pt x="1803777" y="4575190"/>
                  <a:pt x="1796344" y="4572757"/>
                  <a:pt x="1786611" y="4572757"/>
                </a:cubicBezTo>
                <a:close/>
                <a:moveTo>
                  <a:pt x="7781855" y="4568722"/>
                </a:moveTo>
                <a:lnTo>
                  <a:pt x="7781855" y="4593613"/>
                </a:lnTo>
                <a:lnTo>
                  <a:pt x="7763661" y="4593613"/>
                </a:lnTo>
                <a:lnTo>
                  <a:pt x="7763661" y="4608682"/>
                </a:lnTo>
                <a:lnTo>
                  <a:pt x="7781855" y="4608682"/>
                </a:lnTo>
                <a:lnTo>
                  <a:pt x="7781855" y="4667172"/>
                </a:lnTo>
                <a:cubicBezTo>
                  <a:pt x="7781855" y="4674539"/>
                  <a:pt x="7782730" y="4680845"/>
                  <a:pt x="7784478" y="4686091"/>
                </a:cubicBezTo>
                <a:cubicBezTo>
                  <a:pt x="7786227" y="4691338"/>
                  <a:pt x="7789445" y="4695356"/>
                  <a:pt x="7794134" y="4698146"/>
                </a:cubicBezTo>
                <a:cubicBezTo>
                  <a:pt x="7798822" y="4700937"/>
                  <a:pt x="7805556" y="4702332"/>
                  <a:pt x="7814337" y="4702332"/>
                </a:cubicBezTo>
                <a:lnTo>
                  <a:pt x="7827397" y="4702332"/>
                </a:lnTo>
                <a:lnTo>
                  <a:pt x="7827397" y="4687263"/>
                </a:lnTo>
                <a:lnTo>
                  <a:pt x="7815565" y="4687263"/>
                </a:lnTo>
                <a:cubicBezTo>
                  <a:pt x="7808942" y="4687263"/>
                  <a:pt x="7804756" y="4685459"/>
                  <a:pt x="7803007" y="4681850"/>
                </a:cubicBezTo>
                <a:cubicBezTo>
                  <a:pt x="7801259" y="4678241"/>
                  <a:pt x="7800384" y="4673050"/>
                  <a:pt x="7800384" y="4666279"/>
                </a:cubicBezTo>
                <a:lnTo>
                  <a:pt x="7800384" y="4608682"/>
                </a:lnTo>
                <a:lnTo>
                  <a:pt x="7827173" y="4608682"/>
                </a:lnTo>
                <a:lnTo>
                  <a:pt x="7827173" y="4593613"/>
                </a:lnTo>
                <a:lnTo>
                  <a:pt x="7800384" y="4593613"/>
                </a:lnTo>
                <a:lnTo>
                  <a:pt x="7800384" y="4568722"/>
                </a:lnTo>
                <a:close/>
                <a:moveTo>
                  <a:pt x="7567282" y="4552090"/>
                </a:moveTo>
                <a:lnTo>
                  <a:pt x="7567282" y="4667172"/>
                </a:lnTo>
                <a:cubicBezTo>
                  <a:pt x="7567282" y="4674539"/>
                  <a:pt x="7568138" y="4680845"/>
                  <a:pt x="7569849" y="4686091"/>
                </a:cubicBezTo>
                <a:cubicBezTo>
                  <a:pt x="7571561" y="4691338"/>
                  <a:pt x="7574761" y="4695356"/>
                  <a:pt x="7579449" y="4698146"/>
                </a:cubicBezTo>
                <a:cubicBezTo>
                  <a:pt x="7584137" y="4700937"/>
                  <a:pt x="7590909" y="4702332"/>
                  <a:pt x="7599764" y="4702332"/>
                </a:cubicBezTo>
                <a:lnTo>
                  <a:pt x="7606015" y="4702332"/>
                </a:lnTo>
                <a:lnTo>
                  <a:pt x="7606015" y="4687152"/>
                </a:lnTo>
                <a:lnTo>
                  <a:pt x="7600992" y="4687152"/>
                </a:lnTo>
                <a:cubicBezTo>
                  <a:pt x="7594369" y="4687152"/>
                  <a:pt x="7590183" y="4685366"/>
                  <a:pt x="7588434" y="4681794"/>
                </a:cubicBezTo>
                <a:cubicBezTo>
                  <a:pt x="7586686" y="4678222"/>
                  <a:pt x="7585811" y="4673050"/>
                  <a:pt x="7585811" y="4666279"/>
                </a:cubicBezTo>
                <a:lnTo>
                  <a:pt x="7585811" y="4552090"/>
                </a:lnTo>
                <a:close/>
                <a:moveTo>
                  <a:pt x="7444685" y="4552090"/>
                </a:moveTo>
                <a:lnTo>
                  <a:pt x="7444685" y="4702332"/>
                </a:lnTo>
                <a:lnTo>
                  <a:pt x="7462098" y="4702332"/>
                </a:lnTo>
                <a:lnTo>
                  <a:pt x="7463103" y="4686929"/>
                </a:lnTo>
                <a:cubicBezTo>
                  <a:pt x="7466674" y="4692361"/>
                  <a:pt x="7471288" y="4696621"/>
                  <a:pt x="7476944" y="4699709"/>
                </a:cubicBezTo>
                <a:cubicBezTo>
                  <a:pt x="7482599" y="4702797"/>
                  <a:pt x="7489445" y="4704341"/>
                  <a:pt x="7497482" y="4704341"/>
                </a:cubicBezTo>
                <a:cubicBezTo>
                  <a:pt x="7506709" y="4704341"/>
                  <a:pt x="7514746" y="4702221"/>
                  <a:pt x="7521592" y="4697979"/>
                </a:cubicBezTo>
                <a:cubicBezTo>
                  <a:pt x="7528438" y="4693737"/>
                  <a:pt x="7533740" y="4687431"/>
                  <a:pt x="7537498" y="4679059"/>
                </a:cubicBezTo>
                <a:cubicBezTo>
                  <a:pt x="7541256" y="4670688"/>
                  <a:pt x="7543135" y="4660325"/>
                  <a:pt x="7543135" y="4647973"/>
                </a:cubicBezTo>
                <a:cubicBezTo>
                  <a:pt x="7543135" y="4635546"/>
                  <a:pt x="7541367" y="4625165"/>
                  <a:pt x="7537833" y="4616830"/>
                </a:cubicBezTo>
                <a:cubicBezTo>
                  <a:pt x="7534298" y="4608496"/>
                  <a:pt x="7529294" y="4602227"/>
                  <a:pt x="7522820" y="4598022"/>
                </a:cubicBezTo>
                <a:cubicBezTo>
                  <a:pt x="7516346" y="4593818"/>
                  <a:pt x="7508681" y="4591716"/>
                  <a:pt x="7499826" y="4591716"/>
                </a:cubicBezTo>
                <a:cubicBezTo>
                  <a:pt x="7491566" y="4591716"/>
                  <a:pt x="7484366" y="4593502"/>
                  <a:pt x="7478227" y="4597074"/>
                </a:cubicBezTo>
                <a:cubicBezTo>
                  <a:pt x="7472088" y="4600645"/>
                  <a:pt x="7467121" y="4605296"/>
                  <a:pt x="7463326" y="4611026"/>
                </a:cubicBezTo>
                <a:lnTo>
                  <a:pt x="7463326" y="4552090"/>
                </a:lnTo>
                <a:close/>
                <a:moveTo>
                  <a:pt x="7396800" y="4551532"/>
                </a:moveTo>
                <a:cubicBezTo>
                  <a:pt x="7393302" y="4551532"/>
                  <a:pt x="7390493" y="4552555"/>
                  <a:pt x="7388372" y="4554602"/>
                </a:cubicBezTo>
                <a:cubicBezTo>
                  <a:pt x="7386251" y="4556648"/>
                  <a:pt x="7385191" y="4559234"/>
                  <a:pt x="7385191" y="4562359"/>
                </a:cubicBezTo>
                <a:cubicBezTo>
                  <a:pt x="7385191" y="4565485"/>
                  <a:pt x="7386251" y="4568071"/>
                  <a:pt x="7388372" y="4570117"/>
                </a:cubicBezTo>
                <a:cubicBezTo>
                  <a:pt x="7390493" y="4572163"/>
                  <a:pt x="7393302" y="4573187"/>
                  <a:pt x="7396800" y="4573187"/>
                </a:cubicBezTo>
                <a:cubicBezTo>
                  <a:pt x="7400297" y="4573187"/>
                  <a:pt x="7403125" y="4572163"/>
                  <a:pt x="7405283" y="4570117"/>
                </a:cubicBezTo>
                <a:cubicBezTo>
                  <a:pt x="7407441" y="4568071"/>
                  <a:pt x="7408520" y="4565485"/>
                  <a:pt x="7408520" y="4562359"/>
                </a:cubicBezTo>
                <a:cubicBezTo>
                  <a:pt x="7408520" y="4559234"/>
                  <a:pt x="7407441" y="4556648"/>
                  <a:pt x="7405283" y="4554602"/>
                </a:cubicBezTo>
                <a:cubicBezTo>
                  <a:pt x="7403125" y="4552555"/>
                  <a:pt x="7400297" y="4551532"/>
                  <a:pt x="7396800" y="4551532"/>
                </a:cubicBezTo>
                <a:close/>
                <a:moveTo>
                  <a:pt x="9343992" y="4420749"/>
                </a:moveTo>
                <a:lnTo>
                  <a:pt x="9360512" y="4420749"/>
                </a:lnTo>
                <a:cubicBezTo>
                  <a:pt x="9369219" y="4420749"/>
                  <a:pt x="9375934" y="4421382"/>
                  <a:pt x="9380660" y="4422647"/>
                </a:cubicBezTo>
                <a:cubicBezTo>
                  <a:pt x="9385385" y="4423912"/>
                  <a:pt x="9388622" y="4425679"/>
                  <a:pt x="9390371" y="4427949"/>
                </a:cubicBezTo>
                <a:cubicBezTo>
                  <a:pt x="9392120" y="4430219"/>
                  <a:pt x="9392994" y="4432916"/>
                  <a:pt x="9392994" y="4436041"/>
                </a:cubicBezTo>
                <a:cubicBezTo>
                  <a:pt x="9392994" y="4441325"/>
                  <a:pt x="9390408" y="4445753"/>
                  <a:pt x="9385236" y="4449324"/>
                </a:cubicBezTo>
                <a:cubicBezTo>
                  <a:pt x="9380064" y="4452896"/>
                  <a:pt x="9371154" y="4454682"/>
                  <a:pt x="9358503" y="4454682"/>
                </a:cubicBezTo>
                <a:cubicBezTo>
                  <a:pt x="9347639" y="4454682"/>
                  <a:pt x="9339862" y="4452989"/>
                  <a:pt x="9335174" y="4449603"/>
                </a:cubicBezTo>
                <a:cubicBezTo>
                  <a:pt x="9330486" y="4446218"/>
                  <a:pt x="9328142" y="4442292"/>
                  <a:pt x="9328142" y="4437827"/>
                </a:cubicBezTo>
                <a:cubicBezTo>
                  <a:pt x="9328142" y="4433809"/>
                  <a:pt x="9329519" y="4430274"/>
                  <a:pt x="9332272" y="4427223"/>
                </a:cubicBezTo>
                <a:cubicBezTo>
                  <a:pt x="9335026" y="4424172"/>
                  <a:pt x="9338932" y="4422014"/>
                  <a:pt x="9343992" y="4420749"/>
                </a:cubicBezTo>
                <a:close/>
                <a:moveTo>
                  <a:pt x="8724868" y="4420749"/>
                </a:moveTo>
                <a:lnTo>
                  <a:pt x="8741387" y="4420749"/>
                </a:lnTo>
                <a:cubicBezTo>
                  <a:pt x="8750094" y="4420749"/>
                  <a:pt x="8756810" y="4421382"/>
                  <a:pt x="8761535" y="4422647"/>
                </a:cubicBezTo>
                <a:cubicBezTo>
                  <a:pt x="8766260" y="4423912"/>
                  <a:pt x="8769497" y="4425679"/>
                  <a:pt x="8771246" y="4427949"/>
                </a:cubicBezTo>
                <a:cubicBezTo>
                  <a:pt x="8772995" y="4430219"/>
                  <a:pt x="8773869" y="4432916"/>
                  <a:pt x="8773869" y="4436041"/>
                </a:cubicBezTo>
                <a:cubicBezTo>
                  <a:pt x="8773869" y="4441325"/>
                  <a:pt x="8771283" y="4445753"/>
                  <a:pt x="8766111" y="4449324"/>
                </a:cubicBezTo>
                <a:cubicBezTo>
                  <a:pt x="8760940" y="4452896"/>
                  <a:pt x="8752028" y="4454682"/>
                  <a:pt x="8739378" y="4454682"/>
                </a:cubicBezTo>
                <a:cubicBezTo>
                  <a:pt x="8728514" y="4454682"/>
                  <a:pt x="8720738" y="4452989"/>
                  <a:pt x="8716049" y="4449603"/>
                </a:cubicBezTo>
                <a:cubicBezTo>
                  <a:pt x="8711361" y="4446218"/>
                  <a:pt x="8709017" y="4442292"/>
                  <a:pt x="8709017" y="4437827"/>
                </a:cubicBezTo>
                <a:cubicBezTo>
                  <a:pt x="8709017" y="4433809"/>
                  <a:pt x="8710394" y="4430274"/>
                  <a:pt x="8713147" y="4427223"/>
                </a:cubicBezTo>
                <a:cubicBezTo>
                  <a:pt x="8715900" y="4424172"/>
                  <a:pt x="8719807" y="4422014"/>
                  <a:pt x="8724868" y="4420749"/>
                </a:cubicBezTo>
                <a:close/>
                <a:moveTo>
                  <a:pt x="7678606" y="4399095"/>
                </a:moveTo>
                <a:cubicBezTo>
                  <a:pt x="7674438" y="4399095"/>
                  <a:pt x="7670978" y="4400416"/>
                  <a:pt x="7668225" y="4403057"/>
                </a:cubicBezTo>
                <a:cubicBezTo>
                  <a:pt x="7665472" y="4405699"/>
                  <a:pt x="7664095" y="4409066"/>
                  <a:pt x="7664095" y="4413159"/>
                </a:cubicBezTo>
                <a:cubicBezTo>
                  <a:pt x="7664095" y="4417103"/>
                  <a:pt x="7665472" y="4420433"/>
                  <a:pt x="7668225" y="4423149"/>
                </a:cubicBezTo>
                <a:cubicBezTo>
                  <a:pt x="7669602" y="4424507"/>
                  <a:pt x="7671155" y="4425526"/>
                  <a:pt x="7672885" y="4426205"/>
                </a:cubicBezTo>
                <a:lnTo>
                  <a:pt x="7676983" y="4426934"/>
                </a:lnTo>
                <a:lnTo>
                  <a:pt x="7671462" y="4438497"/>
                </a:lnTo>
                <a:cubicBezTo>
                  <a:pt x="7668188" y="4441995"/>
                  <a:pt x="7664392" y="4444711"/>
                  <a:pt x="7660076" y="4446645"/>
                </a:cubicBezTo>
                <a:lnTo>
                  <a:pt x="7664765" y="4457138"/>
                </a:lnTo>
                <a:cubicBezTo>
                  <a:pt x="7670048" y="4454831"/>
                  <a:pt x="7674792" y="4451892"/>
                  <a:pt x="7678996" y="4448320"/>
                </a:cubicBezTo>
                <a:cubicBezTo>
                  <a:pt x="7683201" y="4444748"/>
                  <a:pt x="7686549" y="4440376"/>
                  <a:pt x="7689042" y="4435204"/>
                </a:cubicBezTo>
                <a:cubicBezTo>
                  <a:pt x="7691535" y="4430033"/>
                  <a:pt x="7692782" y="4423912"/>
                  <a:pt x="7692782" y="4416843"/>
                </a:cubicBezTo>
                <a:cubicBezTo>
                  <a:pt x="7692782" y="4410815"/>
                  <a:pt x="7691442" y="4406350"/>
                  <a:pt x="7688763" y="4403448"/>
                </a:cubicBezTo>
                <a:cubicBezTo>
                  <a:pt x="7686084" y="4400546"/>
                  <a:pt x="7682698" y="4399095"/>
                  <a:pt x="7678606" y="4399095"/>
                </a:cubicBezTo>
                <a:close/>
                <a:moveTo>
                  <a:pt x="10351112" y="4373199"/>
                </a:moveTo>
                <a:lnTo>
                  <a:pt x="10351112" y="4395300"/>
                </a:lnTo>
                <a:cubicBezTo>
                  <a:pt x="10347094" y="4400658"/>
                  <a:pt x="10342108" y="4405085"/>
                  <a:pt x="10336154" y="4408583"/>
                </a:cubicBezTo>
                <a:cubicBezTo>
                  <a:pt x="10330202" y="4412080"/>
                  <a:pt x="10323505" y="4413829"/>
                  <a:pt x="10316063" y="4413829"/>
                </a:cubicBezTo>
                <a:cubicBezTo>
                  <a:pt x="10309366" y="4413829"/>
                  <a:pt x="10304287" y="4412210"/>
                  <a:pt x="10300827" y="4408973"/>
                </a:cubicBezTo>
                <a:cubicBezTo>
                  <a:pt x="10297367" y="4405736"/>
                  <a:pt x="10295636" y="4401402"/>
                  <a:pt x="10295636" y="4395970"/>
                </a:cubicBezTo>
                <a:cubicBezTo>
                  <a:pt x="10295636" y="4388007"/>
                  <a:pt x="10299934" y="4382277"/>
                  <a:pt x="10308529" y="4378780"/>
                </a:cubicBezTo>
                <a:cubicBezTo>
                  <a:pt x="10317124" y="4375282"/>
                  <a:pt x="10331318" y="4373422"/>
                  <a:pt x="10351112" y="4373199"/>
                </a:cubicBezTo>
                <a:close/>
                <a:moveTo>
                  <a:pt x="9808187" y="4373199"/>
                </a:moveTo>
                <a:lnTo>
                  <a:pt x="9808187" y="4395300"/>
                </a:lnTo>
                <a:cubicBezTo>
                  <a:pt x="9804169" y="4400658"/>
                  <a:pt x="9799183" y="4405085"/>
                  <a:pt x="9793230" y="4408583"/>
                </a:cubicBezTo>
                <a:cubicBezTo>
                  <a:pt x="9787277" y="4412080"/>
                  <a:pt x="9780580" y="4413829"/>
                  <a:pt x="9773138" y="4413829"/>
                </a:cubicBezTo>
                <a:cubicBezTo>
                  <a:pt x="9766441" y="4413829"/>
                  <a:pt x="9761362" y="4412210"/>
                  <a:pt x="9757902" y="4408973"/>
                </a:cubicBezTo>
                <a:cubicBezTo>
                  <a:pt x="9754442" y="4405736"/>
                  <a:pt x="9752712" y="4401402"/>
                  <a:pt x="9752712" y="4395970"/>
                </a:cubicBezTo>
                <a:cubicBezTo>
                  <a:pt x="9752712" y="4388007"/>
                  <a:pt x="9757009" y="4382277"/>
                  <a:pt x="9765604" y="4378780"/>
                </a:cubicBezTo>
                <a:cubicBezTo>
                  <a:pt x="9774199" y="4375282"/>
                  <a:pt x="9788393" y="4373422"/>
                  <a:pt x="9808187" y="4373199"/>
                </a:cubicBezTo>
                <a:close/>
                <a:moveTo>
                  <a:pt x="7836512" y="4373199"/>
                </a:moveTo>
                <a:lnTo>
                  <a:pt x="7836512" y="4395300"/>
                </a:lnTo>
                <a:cubicBezTo>
                  <a:pt x="7832494" y="4400658"/>
                  <a:pt x="7827508" y="4405085"/>
                  <a:pt x="7821555" y="4408583"/>
                </a:cubicBezTo>
                <a:cubicBezTo>
                  <a:pt x="7815602" y="4412080"/>
                  <a:pt x="7808905" y="4413829"/>
                  <a:pt x="7801463" y="4413829"/>
                </a:cubicBezTo>
                <a:cubicBezTo>
                  <a:pt x="7794766" y="4413829"/>
                  <a:pt x="7789687" y="4412210"/>
                  <a:pt x="7786227" y="4408973"/>
                </a:cubicBezTo>
                <a:cubicBezTo>
                  <a:pt x="7782767" y="4405736"/>
                  <a:pt x="7781037" y="4401402"/>
                  <a:pt x="7781037" y="4395970"/>
                </a:cubicBezTo>
                <a:cubicBezTo>
                  <a:pt x="7781037" y="4388007"/>
                  <a:pt x="7785334" y="4382277"/>
                  <a:pt x="7793929" y="4378780"/>
                </a:cubicBezTo>
                <a:cubicBezTo>
                  <a:pt x="7802524" y="4375282"/>
                  <a:pt x="7816718" y="4373422"/>
                  <a:pt x="7836512" y="4373199"/>
                </a:cubicBezTo>
                <a:close/>
                <a:moveTo>
                  <a:pt x="7226912" y="4373199"/>
                </a:moveTo>
                <a:lnTo>
                  <a:pt x="7226912" y="4395300"/>
                </a:lnTo>
                <a:cubicBezTo>
                  <a:pt x="7222894" y="4400658"/>
                  <a:pt x="7217908" y="4405085"/>
                  <a:pt x="7211955" y="4408583"/>
                </a:cubicBezTo>
                <a:cubicBezTo>
                  <a:pt x="7206002" y="4412080"/>
                  <a:pt x="7199305" y="4413829"/>
                  <a:pt x="7191863" y="4413829"/>
                </a:cubicBezTo>
                <a:cubicBezTo>
                  <a:pt x="7185166" y="4413829"/>
                  <a:pt x="7180087" y="4412210"/>
                  <a:pt x="7176627" y="4408973"/>
                </a:cubicBezTo>
                <a:cubicBezTo>
                  <a:pt x="7173167" y="4405736"/>
                  <a:pt x="7171437" y="4401402"/>
                  <a:pt x="7171437" y="4395970"/>
                </a:cubicBezTo>
                <a:cubicBezTo>
                  <a:pt x="7171437" y="4388007"/>
                  <a:pt x="7175734" y="4382277"/>
                  <a:pt x="7184329" y="4378780"/>
                </a:cubicBezTo>
                <a:cubicBezTo>
                  <a:pt x="7192924" y="4375282"/>
                  <a:pt x="7207118" y="4373422"/>
                  <a:pt x="7226912" y="4373199"/>
                </a:cubicBezTo>
                <a:close/>
                <a:moveTo>
                  <a:pt x="9659359" y="4330671"/>
                </a:moveTo>
                <a:cubicBezTo>
                  <a:pt x="9666875" y="4330671"/>
                  <a:pt x="9673107" y="4332662"/>
                  <a:pt x="9678056" y="4336643"/>
                </a:cubicBezTo>
                <a:cubicBezTo>
                  <a:pt x="9683004" y="4340624"/>
                  <a:pt x="9687004" y="4345666"/>
                  <a:pt x="9690055" y="4351768"/>
                </a:cubicBezTo>
                <a:lnTo>
                  <a:pt x="9690055" y="4393625"/>
                </a:lnTo>
                <a:cubicBezTo>
                  <a:pt x="9686781" y="4398909"/>
                  <a:pt x="9682502" y="4403430"/>
                  <a:pt x="9677218" y="4407187"/>
                </a:cubicBezTo>
                <a:cubicBezTo>
                  <a:pt x="9671935" y="4410945"/>
                  <a:pt x="9665312" y="4412824"/>
                  <a:pt x="9657350" y="4412824"/>
                </a:cubicBezTo>
                <a:cubicBezTo>
                  <a:pt x="9648197" y="4412824"/>
                  <a:pt x="9641258" y="4409290"/>
                  <a:pt x="9636533" y="4402220"/>
                </a:cubicBezTo>
                <a:cubicBezTo>
                  <a:pt x="9631807" y="4395151"/>
                  <a:pt x="9629445" y="4384882"/>
                  <a:pt x="9629445" y="4371413"/>
                </a:cubicBezTo>
                <a:cubicBezTo>
                  <a:pt x="9629445" y="4358390"/>
                  <a:pt x="9631956" y="4348345"/>
                  <a:pt x="9636979" y="4341275"/>
                </a:cubicBezTo>
                <a:cubicBezTo>
                  <a:pt x="9642002" y="4334206"/>
                  <a:pt x="9649462" y="4330671"/>
                  <a:pt x="9659359" y="4330671"/>
                </a:cubicBezTo>
                <a:close/>
                <a:moveTo>
                  <a:pt x="8059159" y="4330671"/>
                </a:moveTo>
                <a:cubicBezTo>
                  <a:pt x="8066675" y="4330671"/>
                  <a:pt x="8072907" y="4332662"/>
                  <a:pt x="8077856" y="4336643"/>
                </a:cubicBezTo>
                <a:cubicBezTo>
                  <a:pt x="8082804" y="4340624"/>
                  <a:pt x="8086804" y="4345666"/>
                  <a:pt x="8089855" y="4351768"/>
                </a:cubicBezTo>
                <a:lnTo>
                  <a:pt x="8089855" y="4393625"/>
                </a:lnTo>
                <a:cubicBezTo>
                  <a:pt x="8086581" y="4398909"/>
                  <a:pt x="8082302" y="4403430"/>
                  <a:pt x="8077018" y="4407187"/>
                </a:cubicBezTo>
                <a:cubicBezTo>
                  <a:pt x="8071735" y="4410945"/>
                  <a:pt x="8065112" y="4412824"/>
                  <a:pt x="8057150" y="4412824"/>
                </a:cubicBezTo>
                <a:cubicBezTo>
                  <a:pt x="8047997" y="4412824"/>
                  <a:pt x="8041058" y="4409290"/>
                  <a:pt x="8036333" y="4402220"/>
                </a:cubicBezTo>
                <a:cubicBezTo>
                  <a:pt x="8031608" y="4395151"/>
                  <a:pt x="8029245" y="4384882"/>
                  <a:pt x="8029245" y="4371413"/>
                </a:cubicBezTo>
                <a:cubicBezTo>
                  <a:pt x="8029245" y="4358390"/>
                  <a:pt x="8031756" y="4348345"/>
                  <a:pt x="8036779" y="4341275"/>
                </a:cubicBezTo>
                <a:cubicBezTo>
                  <a:pt x="8041802" y="4334206"/>
                  <a:pt x="8049262" y="4330671"/>
                  <a:pt x="8059159" y="4330671"/>
                </a:cubicBezTo>
                <a:close/>
                <a:moveTo>
                  <a:pt x="6830434" y="4330671"/>
                </a:moveTo>
                <a:cubicBezTo>
                  <a:pt x="6837950" y="4330671"/>
                  <a:pt x="6844182" y="4332662"/>
                  <a:pt x="6849131" y="4336643"/>
                </a:cubicBezTo>
                <a:cubicBezTo>
                  <a:pt x="6854079" y="4340624"/>
                  <a:pt x="6858079" y="4345666"/>
                  <a:pt x="6861130" y="4351768"/>
                </a:cubicBezTo>
                <a:lnTo>
                  <a:pt x="6861130" y="4393625"/>
                </a:lnTo>
                <a:cubicBezTo>
                  <a:pt x="6857856" y="4398909"/>
                  <a:pt x="6853577" y="4403430"/>
                  <a:pt x="6848294" y="4407187"/>
                </a:cubicBezTo>
                <a:cubicBezTo>
                  <a:pt x="6843010" y="4410945"/>
                  <a:pt x="6836387" y="4412824"/>
                  <a:pt x="6828425" y="4412824"/>
                </a:cubicBezTo>
                <a:cubicBezTo>
                  <a:pt x="6819272" y="4412824"/>
                  <a:pt x="6812333" y="4409290"/>
                  <a:pt x="6807608" y="4402220"/>
                </a:cubicBezTo>
                <a:cubicBezTo>
                  <a:pt x="6802882" y="4395151"/>
                  <a:pt x="6800520" y="4384882"/>
                  <a:pt x="6800520" y="4371413"/>
                </a:cubicBezTo>
                <a:cubicBezTo>
                  <a:pt x="6800520" y="4358390"/>
                  <a:pt x="6803031" y="4348345"/>
                  <a:pt x="6808054" y="4341275"/>
                </a:cubicBezTo>
                <a:cubicBezTo>
                  <a:pt x="6813077" y="4334206"/>
                  <a:pt x="6820537" y="4330671"/>
                  <a:pt x="6830434" y="4330671"/>
                </a:cubicBezTo>
                <a:close/>
                <a:moveTo>
                  <a:pt x="7460647" y="4330113"/>
                </a:moveTo>
                <a:cubicBezTo>
                  <a:pt x="7468684" y="4330113"/>
                  <a:pt x="7475083" y="4331918"/>
                  <a:pt x="7479846" y="4335527"/>
                </a:cubicBezTo>
                <a:cubicBezTo>
                  <a:pt x="7484608" y="4339136"/>
                  <a:pt x="7488031" y="4344103"/>
                  <a:pt x="7490115" y="4350428"/>
                </a:cubicBezTo>
                <a:cubicBezTo>
                  <a:pt x="7492198" y="4356753"/>
                  <a:pt x="7493240" y="4363934"/>
                  <a:pt x="7493240" y="4371971"/>
                </a:cubicBezTo>
                <a:cubicBezTo>
                  <a:pt x="7493240" y="4379859"/>
                  <a:pt x="7492198" y="4386910"/>
                  <a:pt x="7490115" y="4393123"/>
                </a:cubicBezTo>
                <a:cubicBezTo>
                  <a:pt x="7488031" y="4399337"/>
                  <a:pt x="7484608" y="4404211"/>
                  <a:pt x="7479846" y="4407746"/>
                </a:cubicBezTo>
                <a:cubicBezTo>
                  <a:pt x="7475083" y="4411280"/>
                  <a:pt x="7468684" y="4413048"/>
                  <a:pt x="7460647" y="4413048"/>
                </a:cubicBezTo>
                <a:cubicBezTo>
                  <a:pt x="7452833" y="4413048"/>
                  <a:pt x="7446638" y="4411280"/>
                  <a:pt x="7442062" y="4407746"/>
                </a:cubicBezTo>
                <a:cubicBezTo>
                  <a:pt x="7437486" y="4404211"/>
                  <a:pt x="7434193" y="4399337"/>
                  <a:pt x="7432184" y="4393123"/>
                </a:cubicBezTo>
                <a:cubicBezTo>
                  <a:pt x="7430174" y="4386910"/>
                  <a:pt x="7429170" y="4379859"/>
                  <a:pt x="7429170" y="4371971"/>
                </a:cubicBezTo>
                <a:cubicBezTo>
                  <a:pt x="7429170" y="4363934"/>
                  <a:pt x="7430174" y="4356753"/>
                  <a:pt x="7432184" y="4350428"/>
                </a:cubicBezTo>
                <a:cubicBezTo>
                  <a:pt x="7434193" y="4344103"/>
                  <a:pt x="7437486" y="4339136"/>
                  <a:pt x="7442062" y="4335527"/>
                </a:cubicBezTo>
                <a:cubicBezTo>
                  <a:pt x="7446638" y="4331918"/>
                  <a:pt x="7452833" y="4330113"/>
                  <a:pt x="7460647" y="4330113"/>
                </a:cubicBezTo>
                <a:close/>
                <a:moveTo>
                  <a:pt x="10526134" y="4329778"/>
                </a:moveTo>
                <a:cubicBezTo>
                  <a:pt x="10535138" y="4329778"/>
                  <a:pt x="10542170" y="4332457"/>
                  <a:pt x="10547230" y="4337815"/>
                </a:cubicBezTo>
                <a:cubicBezTo>
                  <a:pt x="10552290" y="4343173"/>
                  <a:pt x="10554932" y="4350912"/>
                  <a:pt x="10555156" y="4361032"/>
                </a:cubicBezTo>
                <a:lnTo>
                  <a:pt x="10495774" y="4361032"/>
                </a:lnTo>
                <a:cubicBezTo>
                  <a:pt x="10496592" y="4350837"/>
                  <a:pt x="10499586" y="4343080"/>
                  <a:pt x="10504758" y="4337759"/>
                </a:cubicBezTo>
                <a:cubicBezTo>
                  <a:pt x="10509930" y="4332439"/>
                  <a:pt x="10517056" y="4329778"/>
                  <a:pt x="10526134" y="4329778"/>
                </a:cubicBezTo>
                <a:close/>
                <a:moveTo>
                  <a:pt x="10154659" y="4329778"/>
                </a:moveTo>
                <a:cubicBezTo>
                  <a:pt x="10163663" y="4329778"/>
                  <a:pt x="10170696" y="4332457"/>
                  <a:pt x="10175756" y="4337815"/>
                </a:cubicBezTo>
                <a:cubicBezTo>
                  <a:pt x="10180816" y="4343173"/>
                  <a:pt x="10183458" y="4350912"/>
                  <a:pt x="10183681" y="4361032"/>
                </a:cubicBezTo>
                <a:lnTo>
                  <a:pt x="10124298" y="4361032"/>
                </a:lnTo>
                <a:cubicBezTo>
                  <a:pt x="10125117" y="4350837"/>
                  <a:pt x="10128112" y="4343080"/>
                  <a:pt x="10133284" y="4337759"/>
                </a:cubicBezTo>
                <a:cubicBezTo>
                  <a:pt x="10138456" y="4332439"/>
                  <a:pt x="10145581" y="4329778"/>
                  <a:pt x="10154659" y="4329778"/>
                </a:cubicBezTo>
                <a:close/>
                <a:moveTo>
                  <a:pt x="8859259" y="4329778"/>
                </a:moveTo>
                <a:cubicBezTo>
                  <a:pt x="8868263" y="4329778"/>
                  <a:pt x="8875296" y="4332457"/>
                  <a:pt x="8880356" y="4337815"/>
                </a:cubicBezTo>
                <a:cubicBezTo>
                  <a:pt x="8885416" y="4343173"/>
                  <a:pt x="8888058" y="4350912"/>
                  <a:pt x="8888281" y="4361032"/>
                </a:cubicBezTo>
                <a:lnTo>
                  <a:pt x="8828898" y="4361032"/>
                </a:lnTo>
                <a:cubicBezTo>
                  <a:pt x="8829717" y="4350837"/>
                  <a:pt x="8832712" y="4343080"/>
                  <a:pt x="8837884" y="4337759"/>
                </a:cubicBezTo>
                <a:cubicBezTo>
                  <a:pt x="8843056" y="4332439"/>
                  <a:pt x="8850181" y="4329778"/>
                  <a:pt x="8859259" y="4329778"/>
                </a:cubicBezTo>
                <a:close/>
                <a:moveTo>
                  <a:pt x="8544934" y="4329778"/>
                </a:moveTo>
                <a:cubicBezTo>
                  <a:pt x="8553938" y="4329778"/>
                  <a:pt x="8560970" y="4332457"/>
                  <a:pt x="8566030" y="4337815"/>
                </a:cubicBezTo>
                <a:cubicBezTo>
                  <a:pt x="8571091" y="4343173"/>
                  <a:pt x="8573732" y="4350912"/>
                  <a:pt x="8573956" y="4361032"/>
                </a:cubicBezTo>
                <a:lnTo>
                  <a:pt x="8514573" y="4361032"/>
                </a:lnTo>
                <a:cubicBezTo>
                  <a:pt x="8515392" y="4350837"/>
                  <a:pt x="8518387" y="4343080"/>
                  <a:pt x="8523559" y="4337759"/>
                </a:cubicBezTo>
                <a:cubicBezTo>
                  <a:pt x="8528730" y="4332439"/>
                  <a:pt x="8535856" y="4329778"/>
                  <a:pt x="8544934" y="4329778"/>
                </a:cubicBezTo>
                <a:close/>
                <a:moveTo>
                  <a:pt x="8230609" y="4329778"/>
                </a:moveTo>
                <a:cubicBezTo>
                  <a:pt x="8239613" y="4329778"/>
                  <a:pt x="8246645" y="4332457"/>
                  <a:pt x="8251706" y="4337815"/>
                </a:cubicBezTo>
                <a:cubicBezTo>
                  <a:pt x="8256766" y="4343173"/>
                  <a:pt x="8259408" y="4350912"/>
                  <a:pt x="8259631" y="4361032"/>
                </a:cubicBezTo>
                <a:lnTo>
                  <a:pt x="8200248" y="4361032"/>
                </a:lnTo>
                <a:cubicBezTo>
                  <a:pt x="8201067" y="4350837"/>
                  <a:pt x="8204062" y="4343080"/>
                  <a:pt x="8209234" y="4337759"/>
                </a:cubicBezTo>
                <a:cubicBezTo>
                  <a:pt x="8214406" y="4332439"/>
                  <a:pt x="8221531" y="4329778"/>
                  <a:pt x="8230609" y="4329778"/>
                </a:cubicBezTo>
                <a:close/>
                <a:moveTo>
                  <a:pt x="6706609" y="4329778"/>
                </a:moveTo>
                <a:cubicBezTo>
                  <a:pt x="6715613" y="4329778"/>
                  <a:pt x="6722645" y="4332457"/>
                  <a:pt x="6727706" y="4337815"/>
                </a:cubicBezTo>
                <a:cubicBezTo>
                  <a:pt x="6732766" y="4343173"/>
                  <a:pt x="6735407" y="4350912"/>
                  <a:pt x="6735631" y="4361032"/>
                </a:cubicBezTo>
                <a:lnTo>
                  <a:pt x="6676248" y="4361032"/>
                </a:lnTo>
                <a:cubicBezTo>
                  <a:pt x="6677067" y="4350837"/>
                  <a:pt x="6680062" y="4343080"/>
                  <a:pt x="6685234" y="4337759"/>
                </a:cubicBezTo>
                <a:cubicBezTo>
                  <a:pt x="6690406" y="4332439"/>
                  <a:pt x="6697531" y="4329778"/>
                  <a:pt x="6706609" y="4329778"/>
                </a:cubicBezTo>
                <a:close/>
                <a:moveTo>
                  <a:pt x="9358168" y="4329108"/>
                </a:moveTo>
                <a:cubicBezTo>
                  <a:pt x="9365386" y="4329108"/>
                  <a:pt x="9371191" y="4331136"/>
                  <a:pt x="9375581" y="4335192"/>
                </a:cubicBezTo>
                <a:cubicBezTo>
                  <a:pt x="9379972" y="4339247"/>
                  <a:pt x="9382167" y="4345480"/>
                  <a:pt x="9382167" y="4353888"/>
                </a:cubicBezTo>
                <a:cubicBezTo>
                  <a:pt x="9382167" y="4361925"/>
                  <a:pt x="9379841" y="4367990"/>
                  <a:pt x="9375190" y="4372083"/>
                </a:cubicBezTo>
                <a:cubicBezTo>
                  <a:pt x="9370540" y="4376175"/>
                  <a:pt x="9364642" y="4378222"/>
                  <a:pt x="9357498" y="4378222"/>
                </a:cubicBezTo>
                <a:cubicBezTo>
                  <a:pt x="9351173" y="4378222"/>
                  <a:pt x="9345611" y="4376194"/>
                  <a:pt x="9340811" y="4372138"/>
                </a:cubicBezTo>
                <a:cubicBezTo>
                  <a:pt x="9336012" y="4368083"/>
                  <a:pt x="9333612" y="4361962"/>
                  <a:pt x="9333612" y="4353777"/>
                </a:cubicBezTo>
                <a:cubicBezTo>
                  <a:pt x="9333612" y="4345666"/>
                  <a:pt x="9335937" y="4339526"/>
                  <a:pt x="9340588" y="4335359"/>
                </a:cubicBezTo>
                <a:cubicBezTo>
                  <a:pt x="9345239" y="4331192"/>
                  <a:pt x="9351099" y="4329108"/>
                  <a:pt x="9358168" y="4329108"/>
                </a:cubicBezTo>
                <a:close/>
                <a:moveTo>
                  <a:pt x="8739043" y="4329108"/>
                </a:moveTo>
                <a:cubicBezTo>
                  <a:pt x="8746262" y="4329108"/>
                  <a:pt x="8752066" y="4331136"/>
                  <a:pt x="8756456" y="4335192"/>
                </a:cubicBezTo>
                <a:cubicBezTo>
                  <a:pt x="8760846" y="4339247"/>
                  <a:pt x="8763042" y="4345480"/>
                  <a:pt x="8763042" y="4353888"/>
                </a:cubicBezTo>
                <a:cubicBezTo>
                  <a:pt x="8763042" y="4361925"/>
                  <a:pt x="8760716" y="4367990"/>
                  <a:pt x="8756066" y="4372083"/>
                </a:cubicBezTo>
                <a:cubicBezTo>
                  <a:pt x="8751414" y="4376175"/>
                  <a:pt x="8745517" y="4378222"/>
                  <a:pt x="8738374" y="4378222"/>
                </a:cubicBezTo>
                <a:cubicBezTo>
                  <a:pt x="8732048" y="4378222"/>
                  <a:pt x="8726486" y="4376194"/>
                  <a:pt x="8721686" y="4372138"/>
                </a:cubicBezTo>
                <a:cubicBezTo>
                  <a:pt x="8716886" y="4368083"/>
                  <a:pt x="8714486" y="4361962"/>
                  <a:pt x="8714486" y="4353777"/>
                </a:cubicBezTo>
                <a:cubicBezTo>
                  <a:pt x="8714486" y="4345666"/>
                  <a:pt x="8716812" y="4339526"/>
                  <a:pt x="8721463" y="4335359"/>
                </a:cubicBezTo>
                <a:cubicBezTo>
                  <a:pt x="8726114" y="4331192"/>
                  <a:pt x="8731974" y="4329108"/>
                  <a:pt x="8739043" y="4329108"/>
                </a:cubicBezTo>
                <a:close/>
                <a:moveTo>
                  <a:pt x="9559235" y="4317388"/>
                </a:moveTo>
                <a:lnTo>
                  <a:pt x="9559235" y="4426107"/>
                </a:lnTo>
                <a:lnTo>
                  <a:pt x="9577876" y="4426107"/>
                </a:lnTo>
                <a:lnTo>
                  <a:pt x="9577876" y="4317388"/>
                </a:lnTo>
                <a:close/>
                <a:moveTo>
                  <a:pt x="9434294" y="4317388"/>
                </a:moveTo>
                <a:lnTo>
                  <a:pt x="9434294" y="4388379"/>
                </a:lnTo>
                <a:cubicBezTo>
                  <a:pt x="9434294" y="4400658"/>
                  <a:pt x="9437084" y="4410294"/>
                  <a:pt x="9442666" y="4417289"/>
                </a:cubicBezTo>
                <a:cubicBezTo>
                  <a:pt x="9448246" y="4424284"/>
                  <a:pt x="9457325" y="4427782"/>
                  <a:pt x="9469901" y="4427782"/>
                </a:cubicBezTo>
                <a:cubicBezTo>
                  <a:pt x="9479500" y="4427782"/>
                  <a:pt x="9487481" y="4425791"/>
                  <a:pt x="9493844" y="4421810"/>
                </a:cubicBezTo>
                <a:cubicBezTo>
                  <a:pt x="9500206" y="4417829"/>
                  <a:pt x="9505136" y="4413680"/>
                  <a:pt x="9508634" y="4409364"/>
                </a:cubicBezTo>
                <a:lnTo>
                  <a:pt x="9509192" y="4426107"/>
                </a:lnTo>
                <a:lnTo>
                  <a:pt x="9527162" y="4426107"/>
                </a:lnTo>
                <a:lnTo>
                  <a:pt x="9527162" y="4317388"/>
                </a:lnTo>
                <a:lnTo>
                  <a:pt x="9508410" y="4317388"/>
                </a:lnTo>
                <a:lnTo>
                  <a:pt x="9508410" y="4394407"/>
                </a:lnTo>
                <a:cubicBezTo>
                  <a:pt x="9505062" y="4398872"/>
                  <a:pt x="9500634" y="4402797"/>
                  <a:pt x="9495127" y="4406183"/>
                </a:cubicBezTo>
                <a:cubicBezTo>
                  <a:pt x="9489621" y="4409569"/>
                  <a:pt x="9482774" y="4411262"/>
                  <a:pt x="9474589" y="4411262"/>
                </a:cubicBezTo>
                <a:cubicBezTo>
                  <a:pt x="9468710" y="4411262"/>
                  <a:pt x="9464208" y="4410183"/>
                  <a:pt x="9461083" y="4408025"/>
                </a:cubicBezTo>
                <a:cubicBezTo>
                  <a:pt x="9457958" y="4405867"/>
                  <a:pt x="9455837" y="4402853"/>
                  <a:pt x="9454720" y="4398983"/>
                </a:cubicBezTo>
                <a:cubicBezTo>
                  <a:pt x="9453604" y="4395114"/>
                  <a:pt x="9453046" y="4390723"/>
                  <a:pt x="9453046" y="4385812"/>
                </a:cubicBezTo>
                <a:lnTo>
                  <a:pt x="9453046" y="4317388"/>
                </a:lnTo>
                <a:close/>
                <a:moveTo>
                  <a:pt x="9169789" y="4317388"/>
                </a:moveTo>
                <a:lnTo>
                  <a:pt x="9213210" y="4426107"/>
                </a:lnTo>
                <a:lnTo>
                  <a:pt x="9208968" y="4435930"/>
                </a:lnTo>
                <a:cubicBezTo>
                  <a:pt x="9206884" y="4441213"/>
                  <a:pt x="9204373" y="4444990"/>
                  <a:pt x="9201434" y="4447259"/>
                </a:cubicBezTo>
                <a:cubicBezTo>
                  <a:pt x="9198494" y="4449529"/>
                  <a:pt x="9194904" y="4450664"/>
                  <a:pt x="9190662" y="4450664"/>
                </a:cubicBezTo>
                <a:lnTo>
                  <a:pt x="9181509" y="4450664"/>
                </a:lnTo>
                <a:lnTo>
                  <a:pt x="9181509" y="4466068"/>
                </a:lnTo>
                <a:lnTo>
                  <a:pt x="9192560" y="4466068"/>
                </a:lnTo>
                <a:cubicBezTo>
                  <a:pt x="9199034" y="4466068"/>
                  <a:pt x="9204354" y="4465193"/>
                  <a:pt x="9208522" y="4463444"/>
                </a:cubicBezTo>
                <a:cubicBezTo>
                  <a:pt x="9212689" y="4461696"/>
                  <a:pt x="9216205" y="4458849"/>
                  <a:pt x="9219070" y="4454905"/>
                </a:cubicBezTo>
                <a:cubicBezTo>
                  <a:pt x="9221935" y="4450962"/>
                  <a:pt x="9224632" y="4445753"/>
                  <a:pt x="9227162" y="4439279"/>
                </a:cubicBezTo>
                <a:lnTo>
                  <a:pt x="9232297" y="4426107"/>
                </a:lnTo>
                <a:lnTo>
                  <a:pt x="9273150" y="4317388"/>
                </a:lnTo>
                <a:lnTo>
                  <a:pt x="9254174" y="4317388"/>
                </a:lnTo>
                <a:lnTo>
                  <a:pt x="9223144" y="4406350"/>
                </a:lnTo>
                <a:lnTo>
                  <a:pt x="9189546" y="4317388"/>
                </a:lnTo>
                <a:close/>
                <a:moveTo>
                  <a:pt x="7358960" y="4317388"/>
                </a:moveTo>
                <a:lnTo>
                  <a:pt x="7358960" y="4426107"/>
                </a:lnTo>
                <a:lnTo>
                  <a:pt x="7377601" y="4426107"/>
                </a:lnTo>
                <a:lnTo>
                  <a:pt x="7377601" y="4317388"/>
                </a:lnTo>
                <a:close/>
                <a:moveTo>
                  <a:pt x="6910169" y="4317388"/>
                </a:moveTo>
                <a:lnTo>
                  <a:pt x="6910169" y="4388379"/>
                </a:lnTo>
                <a:cubicBezTo>
                  <a:pt x="6910169" y="4400658"/>
                  <a:pt x="6912959" y="4410294"/>
                  <a:pt x="6918540" y="4417289"/>
                </a:cubicBezTo>
                <a:cubicBezTo>
                  <a:pt x="6924121" y="4424284"/>
                  <a:pt x="6933200" y="4427782"/>
                  <a:pt x="6945776" y="4427782"/>
                </a:cubicBezTo>
                <a:cubicBezTo>
                  <a:pt x="6955375" y="4427782"/>
                  <a:pt x="6963356" y="4425791"/>
                  <a:pt x="6969719" y="4421810"/>
                </a:cubicBezTo>
                <a:cubicBezTo>
                  <a:pt x="6976081" y="4417829"/>
                  <a:pt x="6981011" y="4413680"/>
                  <a:pt x="6984508" y="4409364"/>
                </a:cubicBezTo>
                <a:lnTo>
                  <a:pt x="6985067" y="4426107"/>
                </a:lnTo>
                <a:lnTo>
                  <a:pt x="7003038" y="4426107"/>
                </a:lnTo>
                <a:lnTo>
                  <a:pt x="7003038" y="4317388"/>
                </a:lnTo>
                <a:lnTo>
                  <a:pt x="6984285" y="4317388"/>
                </a:lnTo>
                <a:lnTo>
                  <a:pt x="6984285" y="4394407"/>
                </a:lnTo>
                <a:cubicBezTo>
                  <a:pt x="6980937" y="4398872"/>
                  <a:pt x="6976509" y="4402797"/>
                  <a:pt x="6971002" y="4406183"/>
                </a:cubicBezTo>
                <a:cubicBezTo>
                  <a:pt x="6965496" y="4409569"/>
                  <a:pt x="6958650" y="4411262"/>
                  <a:pt x="6950464" y="4411262"/>
                </a:cubicBezTo>
                <a:cubicBezTo>
                  <a:pt x="6944585" y="4411262"/>
                  <a:pt x="6940083" y="4410183"/>
                  <a:pt x="6936958" y="4408025"/>
                </a:cubicBezTo>
                <a:cubicBezTo>
                  <a:pt x="6933832" y="4405867"/>
                  <a:pt x="6931712" y="4402853"/>
                  <a:pt x="6930596" y="4398983"/>
                </a:cubicBezTo>
                <a:cubicBezTo>
                  <a:pt x="6929479" y="4395114"/>
                  <a:pt x="6928921" y="4390723"/>
                  <a:pt x="6928921" y="4385812"/>
                </a:cubicBezTo>
                <a:lnTo>
                  <a:pt x="6928921" y="4317388"/>
                </a:lnTo>
                <a:close/>
                <a:moveTo>
                  <a:pt x="10459086" y="4316049"/>
                </a:moveTo>
                <a:cubicBezTo>
                  <a:pt x="10450380" y="4316049"/>
                  <a:pt x="10443312" y="4317946"/>
                  <a:pt x="10437878" y="4321741"/>
                </a:cubicBezTo>
                <a:cubicBezTo>
                  <a:pt x="10432446" y="4325537"/>
                  <a:pt x="10428206" y="4330262"/>
                  <a:pt x="10425154" y="4335917"/>
                </a:cubicBezTo>
                <a:lnTo>
                  <a:pt x="10424484" y="4317388"/>
                </a:lnTo>
                <a:lnTo>
                  <a:pt x="10406960" y="4317388"/>
                </a:lnTo>
                <a:lnTo>
                  <a:pt x="10406960" y="4426107"/>
                </a:lnTo>
                <a:lnTo>
                  <a:pt x="10425600" y="4426107"/>
                </a:lnTo>
                <a:lnTo>
                  <a:pt x="10425600" y="4349758"/>
                </a:lnTo>
                <a:cubicBezTo>
                  <a:pt x="10427982" y="4346484"/>
                  <a:pt x="10430698" y="4343601"/>
                  <a:pt x="10433750" y="4341108"/>
                </a:cubicBezTo>
                <a:cubicBezTo>
                  <a:pt x="10436800" y="4338615"/>
                  <a:pt x="10440372" y="4336662"/>
                  <a:pt x="10444464" y="4335248"/>
                </a:cubicBezTo>
                <a:cubicBezTo>
                  <a:pt x="10448558" y="4333834"/>
                  <a:pt x="10453320" y="4333127"/>
                  <a:pt x="10458752" y="4333127"/>
                </a:cubicBezTo>
                <a:lnTo>
                  <a:pt x="10461320" y="4333127"/>
                </a:lnTo>
                <a:lnTo>
                  <a:pt x="10461320" y="4316049"/>
                </a:lnTo>
                <a:close/>
                <a:moveTo>
                  <a:pt x="8677912" y="4316049"/>
                </a:moveTo>
                <a:cubicBezTo>
                  <a:pt x="8669206" y="4316049"/>
                  <a:pt x="8662136" y="4317946"/>
                  <a:pt x="8656704" y="4321741"/>
                </a:cubicBezTo>
                <a:cubicBezTo>
                  <a:pt x="8651272" y="4325537"/>
                  <a:pt x="8647030" y="4330262"/>
                  <a:pt x="8643979" y="4335917"/>
                </a:cubicBezTo>
                <a:lnTo>
                  <a:pt x="8643310" y="4317388"/>
                </a:lnTo>
                <a:lnTo>
                  <a:pt x="8625785" y="4317388"/>
                </a:lnTo>
                <a:lnTo>
                  <a:pt x="8625785" y="4426107"/>
                </a:lnTo>
                <a:lnTo>
                  <a:pt x="8644426" y="4426107"/>
                </a:lnTo>
                <a:lnTo>
                  <a:pt x="8644426" y="4349758"/>
                </a:lnTo>
                <a:cubicBezTo>
                  <a:pt x="8646807" y="4346484"/>
                  <a:pt x="8649523" y="4343601"/>
                  <a:pt x="8652574" y="4341108"/>
                </a:cubicBezTo>
                <a:cubicBezTo>
                  <a:pt x="8655625" y="4338615"/>
                  <a:pt x="8659197" y="4336662"/>
                  <a:pt x="8663290" y="4335248"/>
                </a:cubicBezTo>
                <a:cubicBezTo>
                  <a:pt x="8667382" y="4333834"/>
                  <a:pt x="8672145" y="4333127"/>
                  <a:pt x="8677577" y="4333127"/>
                </a:cubicBezTo>
                <a:lnTo>
                  <a:pt x="8680144" y="4333127"/>
                </a:lnTo>
                <a:lnTo>
                  <a:pt x="8680144" y="4316049"/>
                </a:lnTo>
                <a:close/>
                <a:moveTo>
                  <a:pt x="9920962" y="4315826"/>
                </a:moveTo>
                <a:cubicBezTo>
                  <a:pt x="9911214" y="4315826"/>
                  <a:pt x="9903214" y="4317779"/>
                  <a:pt x="9896963" y="4321686"/>
                </a:cubicBezTo>
                <a:cubicBezTo>
                  <a:pt x="9890712" y="4325592"/>
                  <a:pt x="9885913" y="4329741"/>
                  <a:pt x="9882564" y="4334131"/>
                </a:cubicBezTo>
                <a:lnTo>
                  <a:pt x="9881894" y="4317388"/>
                </a:lnTo>
                <a:lnTo>
                  <a:pt x="9864035" y="4317388"/>
                </a:lnTo>
                <a:lnTo>
                  <a:pt x="9864035" y="4426107"/>
                </a:lnTo>
                <a:lnTo>
                  <a:pt x="9882676" y="4426107"/>
                </a:lnTo>
                <a:lnTo>
                  <a:pt x="9882676" y="4349089"/>
                </a:lnTo>
                <a:cubicBezTo>
                  <a:pt x="9886024" y="4344698"/>
                  <a:pt x="9890452" y="4340661"/>
                  <a:pt x="9895959" y="4336978"/>
                </a:cubicBezTo>
                <a:cubicBezTo>
                  <a:pt x="9901465" y="4333294"/>
                  <a:pt x="9908274" y="4331453"/>
                  <a:pt x="9916385" y="4331453"/>
                </a:cubicBezTo>
                <a:cubicBezTo>
                  <a:pt x="9921818" y="4331453"/>
                  <a:pt x="9925966" y="4332625"/>
                  <a:pt x="9928831" y="4334969"/>
                </a:cubicBezTo>
                <a:cubicBezTo>
                  <a:pt x="9931696" y="4337313"/>
                  <a:pt x="9933686" y="4340531"/>
                  <a:pt x="9934803" y="4344624"/>
                </a:cubicBezTo>
                <a:cubicBezTo>
                  <a:pt x="9935919" y="4348717"/>
                  <a:pt x="9936477" y="4353405"/>
                  <a:pt x="9936477" y="4358688"/>
                </a:cubicBezTo>
                <a:lnTo>
                  <a:pt x="9936477" y="4426107"/>
                </a:lnTo>
                <a:lnTo>
                  <a:pt x="9955118" y="4426107"/>
                </a:lnTo>
                <a:lnTo>
                  <a:pt x="9955118" y="4356009"/>
                </a:lnTo>
                <a:cubicBezTo>
                  <a:pt x="9955118" y="4343284"/>
                  <a:pt x="9952402" y="4333406"/>
                  <a:pt x="9946970" y="4326374"/>
                </a:cubicBezTo>
                <a:cubicBezTo>
                  <a:pt x="9941537" y="4319342"/>
                  <a:pt x="9932868" y="4315826"/>
                  <a:pt x="9920962" y="4315826"/>
                </a:cubicBezTo>
                <a:close/>
                <a:moveTo>
                  <a:pt x="8997037" y="4315826"/>
                </a:moveTo>
                <a:cubicBezTo>
                  <a:pt x="8987288" y="4315826"/>
                  <a:pt x="8979289" y="4317779"/>
                  <a:pt x="8973038" y="4321686"/>
                </a:cubicBezTo>
                <a:cubicBezTo>
                  <a:pt x="8966788" y="4325592"/>
                  <a:pt x="8961988" y="4329741"/>
                  <a:pt x="8958639" y="4334131"/>
                </a:cubicBezTo>
                <a:lnTo>
                  <a:pt x="8957970" y="4317388"/>
                </a:lnTo>
                <a:lnTo>
                  <a:pt x="8940110" y="4317388"/>
                </a:lnTo>
                <a:lnTo>
                  <a:pt x="8940110" y="4426107"/>
                </a:lnTo>
                <a:lnTo>
                  <a:pt x="8958751" y="4426107"/>
                </a:lnTo>
                <a:lnTo>
                  <a:pt x="8958751" y="4349089"/>
                </a:lnTo>
                <a:cubicBezTo>
                  <a:pt x="8962100" y="4344698"/>
                  <a:pt x="8966527" y="4340661"/>
                  <a:pt x="8972034" y="4336978"/>
                </a:cubicBezTo>
                <a:cubicBezTo>
                  <a:pt x="8977540" y="4333294"/>
                  <a:pt x="8984349" y="4331453"/>
                  <a:pt x="8992460" y="4331453"/>
                </a:cubicBezTo>
                <a:cubicBezTo>
                  <a:pt x="8997892" y="4331453"/>
                  <a:pt x="9002041" y="4332625"/>
                  <a:pt x="9004906" y="4334969"/>
                </a:cubicBezTo>
                <a:cubicBezTo>
                  <a:pt x="9007771" y="4337313"/>
                  <a:pt x="9009762" y="4340531"/>
                  <a:pt x="9010878" y="4344624"/>
                </a:cubicBezTo>
                <a:cubicBezTo>
                  <a:pt x="9011994" y="4348717"/>
                  <a:pt x="9012552" y="4353405"/>
                  <a:pt x="9012552" y="4358688"/>
                </a:cubicBezTo>
                <a:lnTo>
                  <a:pt x="9012552" y="4426107"/>
                </a:lnTo>
                <a:lnTo>
                  <a:pt x="9031193" y="4426107"/>
                </a:lnTo>
                <a:lnTo>
                  <a:pt x="9031193" y="4356009"/>
                </a:lnTo>
                <a:cubicBezTo>
                  <a:pt x="9031193" y="4343284"/>
                  <a:pt x="9028477" y="4333406"/>
                  <a:pt x="9023044" y="4326374"/>
                </a:cubicBezTo>
                <a:cubicBezTo>
                  <a:pt x="9017612" y="4319342"/>
                  <a:pt x="9008943" y="4315826"/>
                  <a:pt x="8997037" y="4315826"/>
                </a:cubicBezTo>
                <a:close/>
                <a:moveTo>
                  <a:pt x="8367159" y="4315826"/>
                </a:moveTo>
                <a:cubicBezTo>
                  <a:pt x="8357932" y="4315826"/>
                  <a:pt x="8350230" y="4317779"/>
                  <a:pt x="8344053" y="4321686"/>
                </a:cubicBezTo>
                <a:cubicBezTo>
                  <a:pt x="8337877" y="4325592"/>
                  <a:pt x="8333189" y="4329741"/>
                  <a:pt x="8329989" y="4334131"/>
                </a:cubicBezTo>
                <a:lnTo>
                  <a:pt x="8329320" y="4317388"/>
                </a:lnTo>
                <a:lnTo>
                  <a:pt x="8311460" y="4317388"/>
                </a:lnTo>
                <a:lnTo>
                  <a:pt x="8311460" y="4426107"/>
                </a:lnTo>
                <a:lnTo>
                  <a:pt x="8330101" y="4426107"/>
                </a:lnTo>
                <a:lnTo>
                  <a:pt x="8330101" y="4349089"/>
                </a:lnTo>
                <a:cubicBezTo>
                  <a:pt x="8333301" y="4344698"/>
                  <a:pt x="8337542" y="4340661"/>
                  <a:pt x="8342826" y="4336978"/>
                </a:cubicBezTo>
                <a:cubicBezTo>
                  <a:pt x="8348109" y="4333294"/>
                  <a:pt x="8354583" y="4331453"/>
                  <a:pt x="8362248" y="4331453"/>
                </a:cubicBezTo>
                <a:cubicBezTo>
                  <a:pt x="8367680" y="4331453"/>
                  <a:pt x="8371847" y="4332625"/>
                  <a:pt x="8374749" y="4334969"/>
                </a:cubicBezTo>
                <a:cubicBezTo>
                  <a:pt x="8377652" y="4337313"/>
                  <a:pt x="8379642" y="4340531"/>
                  <a:pt x="8380721" y="4344624"/>
                </a:cubicBezTo>
                <a:cubicBezTo>
                  <a:pt x="8381800" y="4348717"/>
                  <a:pt x="8382340" y="4353405"/>
                  <a:pt x="8382340" y="4358688"/>
                </a:cubicBezTo>
                <a:lnTo>
                  <a:pt x="8382340" y="4426107"/>
                </a:lnTo>
                <a:lnTo>
                  <a:pt x="8401092" y="4426107"/>
                </a:lnTo>
                <a:lnTo>
                  <a:pt x="8401092" y="4356009"/>
                </a:lnTo>
                <a:lnTo>
                  <a:pt x="8400028" y="4346940"/>
                </a:lnTo>
                <a:lnTo>
                  <a:pt x="8400422" y="4348865"/>
                </a:lnTo>
                <a:cubicBezTo>
                  <a:pt x="8403845" y="4344475"/>
                  <a:pt x="8408198" y="4340475"/>
                  <a:pt x="8413482" y="4336866"/>
                </a:cubicBezTo>
                <a:cubicBezTo>
                  <a:pt x="8418765" y="4333257"/>
                  <a:pt x="8425276" y="4331453"/>
                  <a:pt x="8433015" y="4331453"/>
                </a:cubicBezTo>
                <a:cubicBezTo>
                  <a:pt x="8438373" y="4331453"/>
                  <a:pt x="8442503" y="4332625"/>
                  <a:pt x="8445405" y="4334969"/>
                </a:cubicBezTo>
                <a:cubicBezTo>
                  <a:pt x="8448308" y="4337313"/>
                  <a:pt x="8450298" y="4340531"/>
                  <a:pt x="8451377" y="4344624"/>
                </a:cubicBezTo>
                <a:cubicBezTo>
                  <a:pt x="8452456" y="4348717"/>
                  <a:pt x="8452996" y="4353405"/>
                  <a:pt x="8452996" y="4358688"/>
                </a:cubicBezTo>
                <a:lnTo>
                  <a:pt x="8452996" y="4426107"/>
                </a:lnTo>
                <a:lnTo>
                  <a:pt x="8471636" y="4426107"/>
                </a:lnTo>
                <a:lnTo>
                  <a:pt x="8471636" y="4356009"/>
                </a:lnTo>
                <a:cubicBezTo>
                  <a:pt x="8471636" y="4343359"/>
                  <a:pt x="8468995" y="4333499"/>
                  <a:pt x="8463711" y="4326430"/>
                </a:cubicBezTo>
                <a:cubicBezTo>
                  <a:pt x="8458428" y="4319360"/>
                  <a:pt x="8449759" y="4315826"/>
                  <a:pt x="8437704" y="4315826"/>
                </a:cubicBezTo>
                <a:cubicBezTo>
                  <a:pt x="8428476" y="4315826"/>
                  <a:pt x="8420570" y="4317872"/>
                  <a:pt x="8413984" y="4321965"/>
                </a:cubicBezTo>
                <a:cubicBezTo>
                  <a:pt x="8407398" y="4326058"/>
                  <a:pt x="8401948" y="4330485"/>
                  <a:pt x="8397632" y="4335248"/>
                </a:cubicBezTo>
                <a:lnTo>
                  <a:pt x="8397894" y="4336527"/>
                </a:lnTo>
                <a:lnTo>
                  <a:pt x="8393167" y="4326430"/>
                </a:lnTo>
                <a:cubicBezTo>
                  <a:pt x="8387884" y="4319360"/>
                  <a:pt x="8379214" y="4315826"/>
                  <a:pt x="8367159" y="4315826"/>
                </a:cubicBezTo>
                <a:close/>
                <a:moveTo>
                  <a:pt x="7949287" y="4315826"/>
                </a:moveTo>
                <a:cubicBezTo>
                  <a:pt x="7939539" y="4315826"/>
                  <a:pt x="7931539" y="4317779"/>
                  <a:pt x="7925288" y="4321686"/>
                </a:cubicBezTo>
                <a:cubicBezTo>
                  <a:pt x="7919038" y="4325592"/>
                  <a:pt x="7914238" y="4329741"/>
                  <a:pt x="7910889" y="4334131"/>
                </a:cubicBezTo>
                <a:lnTo>
                  <a:pt x="7910219" y="4317388"/>
                </a:lnTo>
                <a:lnTo>
                  <a:pt x="7892360" y="4317388"/>
                </a:lnTo>
                <a:lnTo>
                  <a:pt x="7892360" y="4426107"/>
                </a:lnTo>
                <a:lnTo>
                  <a:pt x="7911001" y="4426107"/>
                </a:lnTo>
                <a:lnTo>
                  <a:pt x="7911001" y="4349089"/>
                </a:lnTo>
                <a:cubicBezTo>
                  <a:pt x="7914349" y="4344698"/>
                  <a:pt x="7918777" y="4340661"/>
                  <a:pt x="7924284" y="4336978"/>
                </a:cubicBezTo>
                <a:cubicBezTo>
                  <a:pt x="7929790" y="4333294"/>
                  <a:pt x="7936599" y="4331453"/>
                  <a:pt x="7944710" y="4331453"/>
                </a:cubicBezTo>
                <a:cubicBezTo>
                  <a:pt x="7950143" y="4331453"/>
                  <a:pt x="7954291" y="4332625"/>
                  <a:pt x="7957156" y="4334969"/>
                </a:cubicBezTo>
                <a:cubicBezTo>
                  <a:pt x="7960021" y="4337313"/>
                  <a:pt x="7962012" y="4340531"/>
                  <a:pt x="7963128" y="4344624"/>
                </a:cubicBezTo>
                <a:cubicBezTo>
                  <a:pt x="7964244" y="4348717"/>
                  <a:pt x="7964802" y="4353405"/>
                  <a:pt x="7964802" y="4358688"/>
                </a:cubicBezTo>
                <a:lnTo>
                  <a:pt x="7964802" y="4426107"/>
                </a:lnTo>
                <a:lnTo>
                  <a:pt x="7983443" y="4426107"/>
                </a:lnTo>
                <a:lnTo>
                  <a:pt x="7983443" y="4356009"/>
                </a:lnTo>
                <a:cubicBezTo>
                  <a:pt x="7983443" y="4343284"/>
                  <a:pt x="7980727" y="4333406"/>
                  <a:pt x="7975295" y="4326374"/>
                </a:cubicBezTo>
                <a:cubicBezTo>
                  <a:pt x="7969862" y="4319342"/>
                  <a:pt x="7961193" y="4315826"/>
                  <a:pt x="7949287" y="4315826"/>
                </a:cubicBezTo>
                <a:close/>
                <a:moveTo>
                  <a:pt x="7596862" y="4315826"/>
                </a:moveTo>
                <a:cubicBezTo>
                  <a:pt x="7587114" y="4315826"/>
                  <a:pt x="7579114" y="4317779"/>
                  <a:pt x="7572863" y="4321686"/>
                </a:cubicBezTo>
                <a:cubicBezTo>
                  <a:pt x="7566612" y="4325592"/>
                  <a:pt x="7561813" y="4329741"/>
                  <a:pt x="7558464" y="4334131"/>
                </a:cubicBezTo>
                <a:lnTo>
                  <a:pt x="7557794" y="4317388"/>
                </a:lnTo>
                <a:lnTo>
                  <a:pt x="7539935" y="4317388"/>
                </a:lnTo>
                <a:lnTo>
                  <a:pt x="7539935" y="4426107"/>
                </a:lnTo>
                <a:lnTo>
                  <a:pt x="7558576" y="4426107"/>
                </a:lnTo>
                <a:lnTo>
                  <a:pt x="7558576" y="4349089"/>
                </a:lnTo>
                <a:cubicBezTo>
                  <a:pt x="7561924" y="4344698"/>
                  <a:pt x="7566352" y="4340661"/>
                  <a:pt x="7571859" y="4336978"/>
                </a:cubicBezTo>
                <a:cubicBezTo>
                  <a:pt x="7577365" y="4333294"/>
                  <a:pt x="7584174" y="4331453"/>
                  <a:pt x="7592285" y="4331453"/>
                </a:cubicBezTo>
                <a:cubicBezTo>
                  <a:pt x="7597718" y="4331453"/>
                  <a:pt x="7601866" y="4332625"/>
                  <a:pt x="7604731" y="4334969"/>
                </a:cubicBezTo>
                <a:cubicBezTo>
                  <a:pt x="7607596" y="4337313"/>
                  <a:pt x="7609587" y="4340531"/>
                  <a:pt x="7610703" y="4344624"/>
                </a:cubicBezTo>
                <a:cubicBezTo>
                  <a:pt x="7611819" y="4348717"/>
                  <a:pt x="7612377" y="4353405"/>
                  <a:pt x="7612377" y="4358688"/>
                </a:cubicBezTo>
                <a:lnTo>
                  <a:pt x="7612377" y="4426107"/>
                </a:lnTo>
                <a:lnTo>
                  <a:pt x="7631018" y="4426107"/>
                </a:lnTo>
                <a:lnTo>
                  <a:pt x="7631018" y="4356009"/>
                </a:lnTo>
                <a:cubicBezTo>
                  <a:pt x="7631018" y="4343284"/>
                  <a:pt x="7628302" y="4333406"/>
                  <a:pt x="7622870" y="4326374"/>
                </a:cubicBezTo>
                <a:cubicBezTo>
                  <a:pt x="7617437" y="4319342"/>
                  <a:pt x="7608768" y="4315826"/>
                  <a:pt x="7596862" y="4315826"/>
                </a:cubicBezTo>
                <a:close/>
                <a:moveTo>
                  <a:pt x="10526134" y="4315491"/>
                </a:moveTo>
                <a:cubicBezTo>
                  <a:pt x="10514972" y="4315491"/>
                  <a:pt x="10505764" y="4317872"/>
                  <a:pt x="10498508" y="4322634"/>
                </a:cubicBezTo>
                <a:cubicBezTo>
                  <a:pt x="10491252" y="4327397"/>
                  <a:pt x="10485858" y="4334001"/>
                  <a:pt x="10482322" y="4342447"/>
                </a:cubicBezTo>
                <a:cubicBezTo>
                  <a:pt x="10478788" y="4350893"/>
                  <a:pt x="10477022" y="4360660"/>
                  <a:pt x="10477022" y="4371748"/>
                </a:cubicBezTo>
                <a:cubicBezTo>
                  <a:pt x="10477022" y="4382389"/>
                  <a:pt x="10478844" y="4391970"/>
                  <a:pt x="10482490" y="4400490"/>
                </a:cubicBezTo>
                <a:cubicBezTo>
                  <a:pt x="10486136" y="4409011"/>
                  <a:pt x="10491736" y="4415745"/>
                  <a:pt x="10499290" y="4420694"/>
                </a:cubicBezTo>
                <a:cubicBezTo>
                  <a:pt x="10506842" y="4425642"/>
                  <a:pt x="10516534" y="4428116"/>
                  <a:pt x="10528366" y="4428116"/>
                </a:cubicBezTo>
                <a:cubicBezTo>
                  <a:pt x="10537520" y="4428116"/>
                  <a:pt x="10545444" y="4426610"/>
                  <a:pt x="10552142" y="4423596"/>
                </a:cubicBezTo>
                <a:cubicBezTo>
                  <a:pt x="10558840" y="4420582"/>
                  <a:pt x="10564048" y="4416303"/>
                  <a:pt x="10567768" y="4410759"/>
                </a:cubicBezTo>
                <a:cubicBezTo>
                  <a:pt x="10571490" y="4405215"/>
                  <a:pt x="10573462" y="4398611"/>
                  <a:pt x="10573684" y="4390947"/>
                </a:cubicBezTo>
                <a:lnTo>
                  <a:pt x="10555268" y="4390947"/>
                </a:lnTo>
                <a:cubicBezTo>
                  <a:pt x="10555044" y="4398314"/>
                  <a:pt x="10552588" y="4403950"/>
                  <a:pt x="10547900" y="4407857"/>
                </a:cubicBezTo>
                <a:cubicBezTo>
                  <a:pt x="10543212" y="4411764"/>
                  <a:pt x="10536702" y="4413717"/>
                  <a:pt x="10528366" y="4413717"/>
                </a:cubicBezTo>
                <a:cubicBezTo>
                  <a:pt x="10520554" y="4413717"/>
                  <a:pt x="10514266" y="4411931"/>
                  <a:pt x="10509502" y="4408359"/>
                </a:cubicBezTo>
                <a:cubicBezTo>
                  <a:pt x="10504740" y="4404788"/>
                  <a:pt x="10501262" y="4400044"/>
                  <a:pt x="10499066" y="4394128"/>
                </a:cubicBezTo>
                <a:cubicBezTo>
                  <a:pt x="10496870" y="4388212"/>
                  <a:pt x="10495736" y="4381719"/>
                  <a:pt x="10495662" y="4374650"/>
                </a:cubicBezTo>
                <a:lnTo>
                  <a:pt x="10573126" y="4374650"/>
                </a:lnTo>
                <a:cubicBezTo>
                  <a:pt x="10573276" y="4373980"/>
                  <a:pt x="10573386" y="4372883"/>
                  <a:pt x="10573462" y="4371357"/>
                </a:cubicBezTo>
                <a:cubicBezTo>
                  <a:pt x="10573536" y="4369832"/>
                  <a:pt x="10573574" y="4368511"/>
                  <a:pt x="10573574" y="4367395"/>
                </a:cubicBezTo>
                <a:cubicBezTo>
                  <a:pt x="10573574" y="4350651"/>
                  <a:pt x="10569368" y="4337815"/>
                  <a:pt x="10560960" y="4328885"/>
                </a:cubicBezTo>
                <a:cubicBezTo>
                  <a:pt x="10552552" y="4319956"/>
                  <a:pt x="10540942" y="4315491"/>
                  <a:pt x="10526134" y="4315491"/>
                </a:cubicBezTo>
                <a:close/>
                <a:moveTo>
                  <a:pt x="10326779" y="4315491"/>
                </a:moveTo>
                <a:cubicBezTo>
                  <a:pt x="10318072" y="4315491"/>
                  <a:pt x="10310352" y="4316756"/>
                  <a:pt x="10303618" y="4319286"/>
                </a:cubicBezTo>
                <a:cubicBezTo>
                  <a:pt x="10296883" y="4321816"/>
                  <a:pt x="10291600" y="4325834"/>
                  <a:pt x="10287767" y="4331341"/>
                </a:cubicBezTo>
                <a:cubicBezTo>
                  <a:pt x="10283935" y="4336848"/>
                  <a:pt x="10282019" y="4344066"/>
                  <a:pt x="10282019" y="4352995"/>
                </a:cubicBezTo>
                <a:lnTo>
                  <a:pt x="10300102" y="4352995"/>
                </a:lnTo>
                <a:cubicBezTo>
                  <a:pt x="10300102" y="4344810"/>
                  <a:pt x="10302669" y="4338820"/>
                  <a:pt x="10307803" y="4335024"/>
                </a:cubicBezTo>
                <a:cubicBezTo>
                  <a:pt x="10312938" y="4331229"/>
                  <a:pt x="10319263" y="4329332"/>
                  <a:pt x="10326779" y="4329332"/>
                </a:cubicBezTo>
                <a:cubicBezTo>
                  <a:pt x="10333848" y="4329332"/>
                  <a:pt x="10339690" y="4331062"/>
                  <a:pt x="10344304" y="4334522"/>
                </a:cubicBezTo>
                <a:cubicBezTo>
                  <a:pt x="10348918" y="4337982"/>
                  <a:pt x="10351224" y="4344363"/>
                  <a:pt x="10351224" y="4353665"/>
                </a:cubicBezTo>
                <a:lnTo>
                  <a:pt x="10351224" y="4361255"/>
                </a:lnTo>
                <a:cubicBezTo>
                  <a:pt x="10336266" y="4361404"/>
                  <a:pt x="10323207" y="4362390"/>
                  <a:pt x="10312045" y="4364213"/>
                </a:cubicBezTo>
                <a:cubicBezTo>
                  <a:pt x="10300883" y="4366036"/>
                  <a:pt x="10292251" y="4369478"/>
                  <a:pt x="10286149" y="4374538"/>
                </a:cubicBezTo>
                <a:cubicBezTo>
                  <a:pt x="10280047" y="4379598"/>
                  <a:pt x="10276996" y="4387003"/>
                  <a:pt x="10276996" y="4396751"/>
                </a:cubicBezTo>
                <a:cubicBezTo>
                  <a:pt x="10276996" y="4403597"/>
                  <a:pt x="10278540" y="4409345"/>
                  <a:pt x="10281628" y="4413996"/>
                </a:cubicBezTo>
                <a:cubicBezTo>
                  <a:pt x="10284716" y="4418647"/>
                  <a:pt x="10288846" y="4422163"/>
                  <a:pt x="10294018" y="4424545"/>
                </a:cubicBezTo>
                <a:cubicBezTo>
                  <a:pt x="10299190" y="4426926"/>
                  <a:pt x="10304901" y="4428116"/>
                  <a:pt x="10311152" y="4428116"/>
                </a:cubicBezTo>
                <a:cubicBezTo>
                  <a:pt x="10319933" y="4428116"/>
                  <a:pt x="10327616" y="4426423"/>
                  <a:pt x="10334202" y="4423038"/>
                </a:cubicBezTo>
                <a:cubicBezTo>
                  <a:pt x="10340788" y="4419652"/>
                  <a:pt x="10346574" y="4415168"/>
                  <a:pt x="10351558" y="4409587"/>
                </a:cubicBezTo>
                <a:lnTo>
                  <a:pt x="10352340" y="4426107"/>
                </a:lnTo>
                <a:lnTo>
                  <a:pt x="10369754" y="4426107"/>
                </a:lnTo>
                <a:lnTo>
                  <a:pt x="10369754" y="4353442"/>
                </a:lnTo>
                <a:cubicBezTo>
                  <a:pt x="10369754" y="4345628"/>
                  <a:pt x="10368562" y="4339247"/>
                  <a:pt x="10366182" y="4334299"/>
                </a:cubicBezTo>
                <a:cubicBezTo>
                  <a:pt x="10363800" y="4329350"/>
                  <a:pt x="10360582" y="4325499"/>
                  <a:pt x="10356526" y="4322746"/>
                </a:cubicBezTo>
                <a:cubicBezTo>
                  <a:pt x="10352470" y="4319993"/>
                  <a:pt x="10347894" y="4318095"/>
                  <a:pt x="10342796" y="4317053"/>
                </a:cubicBezTo>
                <a:cubicBezTo>
                  <a:pt x="10337700" y="4316012"/>
                  <a:pt x="10332360" y="4315491"/>
                  <a:pt x="10326779" y="4315491"/>
                </a:cubicBezTo>
                <a:close/>
                <a:moveTo>
                  <a:pt x="10154659" y="4315491"/>
                </a:moveTo>
                <a:cubicBezTo>
                  <a:pt x="10143497" y="4315491"/>
                  <a:pt x="10134288" y="4317872"/>
                  <a:pt x="10127033" y="4322634"/>
                </a:cubicBezTo>
                <a:cubicBezTo>
                  <a:pt x="10119778" y="4327397"/>
                  <a:pt x="10114382" y="4334001"/>
                  <a:pt x="10110848" y="4342447"/>
                </a:cubicBezTo>
                <a:cubicBezTo>
                  <a:pt x="10107313" y="4350893"/>
                  <a:pt x="10105546" y="4360660"/>
                  <a:pt x="10105546" y="4371748"/>
                </a:cubicBezTo>
                <a:cubicBezTo>
                  <a:pt x="10105546" y="4382389"/>
                  <a:pt x="10107369" y="4391970"/>
                  <a:pt x="10111015" y="4400490"/>
                </a:cubicBezTo>
                <a:cubicBezTo>
                  <a:pt x="10114662" y="4409011"/>
                  <a:pt x="10120261" y="4415745"/>
                  <a:pt x="10127814" y="4420694"/>
                </a:cubicBezTo>
                <a:cubicBezTo>
                  <a:pt x="10135367" y="4425642"/>
                  <a:pt x="10145060" y="4428116"/>
                  <a:pt x="10156892" y="4428116"/>
                </a:cubicBezTo>
                <a:cubicBezTo>
                  <a:pt x="10166044" y="4428116"/>
                  <a:pt x="10173970" y="4426610"/>
                  <a:pt x="10180667" y="4423596"/>
                </a:cubicBezTo>
                <a:cubicBezTo>
                  <a:pt x="10187364" y="4420582"/>
                  <a:pt x="10192573" y="4416303"/>
                  <a:pt x="10196294" y="4410759"/>
                </a:cubicBezTo>
                <a:cubicBezTo>
                  <a:pt x="10200014" y="4405215"/>
                  <a:pt x="10201986" y="4398611"/>
                  <a:pt x="10202210" y="4390947"/>
                </a:cubicBezTo>
                <a:lnTo>
                  <a:pt x="10183792" y="4390947"/>
                </a:lnTo>
                <a:cubicBezTo>
                  <a:pt x="10183569" y="4398314"/>
                  <a:pt x="10181113" y="4403950"/>
                  <a:pt x="10176425" y="4407857"/>
                </a:cubicBezTo>
                <a:cubicBezTo>
                  <a:pt x="10171737" y="4411764"/>
                  <a:pt x="10165226" y="4413717"/>
                  <a:pt x="10156892" y="4413717"/>
                </a:cubicBezTo>
                <a:cubicBezTo>
                  <a:pt x="10149078" y="4413717"/>
                  <a:pt x="10142790" y="4411931"/>
                  <a:pt x="10138028" y="4408359"/>
                </a:cubicBezTo>
                <a:cubicBezTo>
                  <a:pt x="10133265" y="4404788"/>
                  <a:pt x="10129786" y="4400044"/>
                  <a:pt x="10127591" y="4394128"/>
                </a:cubicBezTo>
                <a:cubicBezTo>
                  <a:pt x="10125396" y="4388212"/>
                  <a:pt x="10124261" y="4381719"/>
                  <a:pt x="10124186" y="4374650"/>
                </a:cubicBezTo>
                <a:lnTo>
                  <a:pt x="10201652" y="4374650"/>
                </a:lnTo>
                <a:cubicBezTo>
                  <a:pt x="10201800" y="4373980"/>
                  <a:pt x="10201912" y="4372883"/>
                  <a:pt x="10201986" y="4371357"/>
                </a:cubicBezTo>
                <a:cubicBezTo>
                  <a:pt x="10202061" y="4369832"/>
                  <a:pt x="10202098" y="4368511"/>
                  <a:pt x="10202098" y="4367395"/>
                </a:cubicBezTo>
                <a:cubicBezTo>
                  <a:pt x="10202098" y="4350651"/>
                  <a:pt x="10197894" y="4337815"/>
                  <a:pt x="10189485" y="4328885"/>
                </a:cubicBezTo>
                <a:cubicBezTo>
                  <a:pt x="10181076" y="4319956"/>
                  <a:pt x="10169468" y="4315491"/>
                  <a:pt x="10154659" y="4315491"/>
                </a:cubicBezTo>
                <a:close/>
                <a:moveTo>
                  <a:pt x="10032062" y="4315491"/>
                </a:moveTo>
                <a:cubicBezTo>
                  <a:pt x="10022016" y="4315491"/>
                  <a:pt x="10013217" y="4317593"/>
                  <a:pt x="10005664" y="4321797"/>
                </a:cubicBezTo>
                <a:cubicBezTo>
                  <a:pt x="9998110" y="4326002"/>
                  <a:pt x="9992232" y="4332290"/>
                  <a:pt x="9988028" y="4340661"/>
                </a:cubicBezTo>
                <a:cubicBezTo>
                  <a:pt x="9983823" y="4349033"/>
                  <a:pt x="9981721" y="4359469"/>
                  <a:pt x="9981721" y="4371971"/>
                </a:cubicBezTo>
                <a:cubicBezTo>
                  <a:pt x="9981721" y="4384473"/>
                  <a:pt x="9983860" y="4394872"/>
                  <a:pt x="9988139" y="4403169"/>
                </a:cubicBezTo>
                <a:cubicBezTo>
                  <a:pt x="9992418" y="4411466"/>
                  <a:pt x="9998352" y="4417680"/>
                  <a:pt x="10005943" y="4421810"/>
                </a:cubicBezTo>
                <a:cubicBezTo>
                  <a:pt x="10013533" y="4425940"/>
                  <a:pt x="10022239" y="4428005"/>
                  <a:pt x="10032062" y="4428005"/>
                </a:cubicBezTo>
                <a:cubicBezTo>
                  <a:pt x="10040620" y="4428005"/>
                  <a:pt x="10048340" y="4426554"/>
                  <a:pt x="10055224" y="4423652"/>
                </a:cubicBezTo>
                <a:cubicBezTo>
                  <a:pt x="10062107" y="4420749"/>
                  <a:pt x="10067576" y="4416378"/>
                  <a:pt x="10071632" y="4410536"/>
                </a:cubicBezTo>
                <a:cubicBezTo>
                  <a:pt x="10075687" y="4404695"/>
                  <a:pt x="10077827" y="4397383"/>
                  <a:pt x="10078050" y="4388603"/>
                </a:cubicBezTo>
                <a:lnTo>
                  <a:pt x="10059632" y="4388603"/>
                </a:lnTo>
                <a:cubicBezTo>
                  <a:pt x="10059409" y="4396565"/>
                  <a:pt x="10056805" y="4402611"/>
                  <a:pt x="10051819" y="4406741"/>
                </a:cubicBezTo>
                <a:cubicBezTo>
                  <a:pt x="10046833" y="4410871"/>
                  <a:pt x="10040359" y="4412936"/>
                  <a:pt x="10032397" y="4412936"/>
                </a:cubicBezTo>
                <a:cubicBezTo>
                  <a:pt x="10025402" y="4412936"/>
                  <a:pt x="10019560" y="4411317"/>
                  <a:pt x="10014872" y="4408080"/>
                </a:cubicBezTo>
                <a:cubicBezTo>
                  <a:pt x="10010184" y="4404843"/>
                  <a:pt x="10006687" y="4400193"/>
                  <a:pt x="10004380" y="4394128"/>
                </a:cubicBezTo>
                <a:cubicBezTo>
                  <a:pt x="10002073" y="4388063"/>
                  <a:pt x="10000920" y="4380677"/>
                  <a:pt x="10000920" y="4371971"/>
                </a:cubicBezTo>
                <a:cubicBezTo>
                  <a:pt x="10000920" y="4358874"/>
                  <a:pt x="10003524" y="4348698"/>
                  <a:pt x="10008733" y="4341443"/>
                </a:cubicBezTo>
                <a:cubicBezTo>
                  <a:pt x="10013942" y="4334187"/>
                  <a:pt x="10021830" y="4330560"/>
                  <a:pt x="10032397" y="4330560"/>
                </a:cubicBezTo>
                <a:cubicBezTo>
                  <a:pt x="10040359" y="4330560"/>
                  <a:pt x="10046647" y="4332569"/>
                  <a:pt x="10051261" y="4336587"/>
                </a:cubicBezTo>
                <a:cubicBezTo>
                  <a:pt x="10055874" y="4340605"/>
                  <a:pt x="10058404" y="4346112"/>
                  <a:pt x="10058851" y="4353107"/>
                </a:cubicBezTo>
                <a:lnTo>
                  <a:pt x="10077268" y="4353107"/>
                </a:lnTo>
                <a:cubicBezTo>
                  <a:pt x="10077045" y="4344624"/>
                  <a:pt x="10074924" y="4337610"/>
                  <a:pt x="10070906" y="4332066"/>
                </a:cubicBezTo>
                <a:cubicBezTo>
                  <a:pt x="10066888" y="4326523"/>
                  <a:pt x="10061511" y="4322374"/>
                  <a:pt x="10054777" y="4319621"/>
                </a:cubicBezTo>
                <a:cubicBezTo>
                  <a:pt x="10048042" y="4316867"/>
                  <a:pt x="10040471" y="4315491"/>
                  <a:pt x="10032062" y="4315491"/>
                </a:cubicBezTo>
                <a:close/>
                <a:moveTo>
                  <a:pt x="9783854" y="4315491"/>
                </a:moveTo>
                <a:cubicBezTo>
                  <a:pt x="9775148" y="4315491"/>
                  <a:pt x="9767427" y="4316756"/>
                  <a:pt x="9760692" y="4319286"/>
                </a:cubicBezTo>
                <a:cubicBezTo>
                  <a:pt x="9753958" y="4321816"/>
                  <a:pt x="9748675" y="4325834"/>
                  <a:pt x="9744842" y="4331341"/>
                </a:cubicBezTo>
                <a:cubicBezTo>
                  <a:pt x="9741010" y="4336848"/>
                  <a:pt x="9739094" y="4344066"/>
                  <a:pt x="9739094" y="4352995"/>
                </a:cubicBezTo>
                <a:lnTo>
                  <a:pt x="9757176" y="4352995"/>
                </a:lnTo>
                <a:cubicBezTo>
                  <a:pt x="9757176" y="4344810"/>
                  <a:pt x="9759744" y="4338820"/>
                  <a:pt x="9764878" y="4335024"/>
                </a:cubicBezTo>
                <a:cubicBezTo>
                  <a:pt x="9770013" y="4331229"/>
                  <a:pt x="9776338" y="4329332"/>
                  <a:pt x="9783854" y="4329332"/>
                </a:cubicBezTo>
                <a:cubicBezTo>
                  <a:pt x="9790923" y="4329332"/>
                  <a:pt x="9796765" y="4331062"/>
                  <a:pt x="9801378" y="4334522"/>
                </a:cubicBezTo>
                <a:cubicBezTo>
                  <a:pt x="9805992" y="4337982"/>
                  <a:pt x="9808299" y="4344363"/>
                  <a:pt x="9808299" y="4353665"/>
                </a:cubicBezTo>
                <a:lnTo>
                  <a:pt x="9808299" y="4361255"/>
                </a:lnTo>
                <a:cubicBezTo>
                  <a:pt x="9793342" y="4361404"/>
                  <a:pt x="9780282" y="4362390"/>
                  <a:pt x="9769120" y="4364213"/>
                </a:cubicBezTo>
                <a:cubicBezTo>
                  <a:pt x="9757958" y="4366036"/>
                  <a:pt x="9749326" y="4369478"/>
                  <a:pt x="9743224" y="4374538"/>
                </a:cubicBezTo>
                <a:cubicBezTo>
                  <a:pt x="9737122" y="4379598"/>
                  <a:pt x="9734071" y="4387003"/>
                  <a:pt x="9734071" y="4396751"/>
                </a:cubicBezTo>
                <a:cubicBezTo>
                  <a:pt x="9734071" y="4403597"/>
                  <a:pt x="9735615" y="4409345"/>
                  <a:pt x="9738703" y="4413996"/>
                </a:cubicBezTo>
                <a:cubicBezTo>
                  <a:pt x="9741791" y="4418647"/>
                  <a:pt x="9745921" y="4422163"/>
                  <a:pt x="9751093" y="4424545"/>
                </a:cubicBezTo>
                <a:cubicBezTo>
                  <a:pt x="9756265" y="4426926"/>
                  <a:pt x="9761976" y="4428116"/>
                  <a:pt x="9768227" y="4428116"/>
                </a:cubicBezTo>
                <a:cubicBezTo>
                  <a:pt x="9777008" y="4428116"/>
                  <a:pt x="9784691" y="4426423"/>
                  <a:pt x="9791277" y="4423038"/>
                </a:cubicBezTo>
                <a:cubicBezTo>
                  <a:pt x="9797862" y="4419652"/>
                  <a:pt x="9803648" y="4415168"/>
                  <a:pt x="9808634" y="4409587"/>
                </a:cubicBezTo>
                <a:lnTo>
                  <a:pt x="9809415" y="4426107"/>
                </a:lnTo>
                <a:lnTo>
                  <a:pt x="9826828" y="4426107"/>
                </a:lnTo>
                <a:lnTo>
                  <a:pt x="9826828" y="4353442"/>
                </a:lnTo>
                <a:cubicBezTo>
                  <a:pt x="9826828" y="4345628"/>
                  <a:pt x="9825638" y="4339247"/>
                  <a:pt x="9823256" y="4334299"/>
                </a:cubicBezTo>
                <a:cubicBezTo>
                  <a:pt x="9820875" y="4329350"/>
                  <a:pt x="9817656" y="4325499"/>
                  <a:pt x="9813601" y="4322746"/>
                </a:cubicBezTo>
                <a:cubicBezTo>
                  <a:pt x="9809545" y="4319993"/>
                  <a:pt x="9804969" y="4318095"/>
                  <a:pt x="9799872" y="4317053"/>
                </a:cubicBezTo>
                <a:cubicBezTo>
                  <a:pt x="9794774" y="4316012"/>
                  <a:pt x="9789435" y="4315491"/>
                  <a:pt x="9783854" y="4315491"/>
                </a:cubicBezTo>
                <a:close/>
                <a:moveTo>
                  <a:pt x="9108137" y="4315491"/>
                </a:moveTo>
                <a:cubicBezTo>
                  <a:pt x="9098091" y="4315491"/>
                  <a:pt x="9089292" y="4317593"/>
                  <a:pt x="9081738" y="4321797"/>
                </a:cubicBezTo>
                <a:cubicBezTo>
                  <a:pt x="9074186" y="4326002"/>
                  <a:pt x="9068307" y="4332290"/>
                  <a:pt x="9064102" y="4340661"/>
                </a:cubicBezTo>
                <a:cubicBezTo>
                  <a:pt x="9059898" y="4349033"/>
                  <a:pt x="9057796" y="4359469"/>
                  <a:pt x="9057796" y="4371971"/>
                </a:cubicBezTo>
                <a:cubicBezTo>
                  <a:pt x="9057796" y="4384473"/>
                  <a:pt x="9059935" y="4394872"/>
                  <a:pt x="9064214" y="4403169"/>
                </a:cubicBezTo>
                <a:cubicBezTo>
                  <a:pt x="9068493" y="4411466"/>
                  <a:pt x="9074428" y="4417680"/>
                  <a:pt x="9082018" y="4421810"/>
                </a:cubicBezTo>
                <a:cubicBezTo>
                  <a:pt x="9089608" y="4425940"/>
                  <a:pt x="9098314" y="4428005"/>
                  <a:pt x="9108137" y="4428005"/>
                </a:cubicBezTo>
                <a:cubicBezTo>
                  <a:pt x="9116694" y="4428005"/>
                  <a:pt x="9124415" y="4426554"/>
                  <a:pt x="9131298" y="4423652"/>
                </a:cubicBezTo>
                <a:cubicBezTo>
                  <a:pt x="9138182" y="4420749"/>
                  <a:pt x="9143651" y="4416378"/>
                  <a:pt x="9147707" y="4410536"/>
                </a:cubicBezTo>
                <a:cubicBezTo>
                  <a:pt x="9151762" y="4404695"/>
                  <a:pt x="9153902" y="4397383"/>
                  <a:pt x="9154125" y="4388603"/>
                </a:cubicBezTo>
                <a:lnTo>
                  <a:pt x="9135708" y="4388603"/>
                </a:lnTo>
                <a:cubicBezTo>
                  <a:pt x="9135484" y="4396565"/>
                  <a:pt x="9132880" y="4402611"/>
                  <a:pt x="9127894" y="4406741"/>
                </a:cubicBezTo>
                <a:cubicBezTo>
                  <a:pt x="9122908" y="4410871"/>
                  <a:pt x="9116434" y="4412936"/>
                  <a:pt x="9108472" y="4412936"/>
                </a:cubicBezTo>
                <a:cubicBezTo>
                  <a:pt x="9101477" y="4412936"/>
                  <a:pt x="9095636" y="4411317"/>
                  <a:pt x="9090947" y="4408080"/>
                </a:cubicBezTo>
                <a:cubicBezTo>
                  <a:pt x="9086259" y="4404843"/>
                  <a:pt x="9082762" y="4400193"/>
                  <a:pt x="9080455" y="4394128"/>
                </a:cubicBezTo>
                <a:cubicBezTo>
                  <a:pt x="9078148" y="4388063"/>
                  <a:pt x="9076995" y="4380677"/>
                  <a:pt x="9076995" y="4371971"/>
                </a:cubicBezTo>
                <a:cubicBezTo>
                  <a:pt x="9076995" y="4358874"/>
                  <a:pt x="9079599" y="4348698"/>
                  <a:pt x="9084808" y="4341443"/>
                </a:cubicBezTo>
                <a:cubicBezTo>
                  <a:pt x="9090017" y="4334187"/>
                  <a:pt x="9097905" y="4330560"/>
                  <a:pt x="9108472" y="4330560"/>
                </a:cubicBezTo>
                <a:cubicBezTo>
                  <a:pt x="9116434" y="4330560"/>
                  <a:pt x="9122722" y="4332569"/>
                  <a:pt x="9127336" y="4336587"/>
                </a:cubicBezTo>
                <a:cubicBezTo>
                  <a:pt x="9131950" y="4340605"/>
                  <a:pt x="9134480" y="4346112"/>
                  <a:pt x="9134926" y="4353107"/>
                </a:cubicBezTo>
                <a:lnTo>
                  <a:pt x="9153344" y="4353107"/>
                </a:lnTo>
                <a:cubicBezTo>
                  <a:pt x="9153120" y="4344624"/>
                  <a:pt x="9151000" y="4337610"/>
                  <a:pt x="9146981" y="4332066"/>
                </a:cubicBezTo>
                <a:cubicBezTo>
                  <a:pt x="9142963" y="4326523"/>
                  <a:pt x="9137586" y="4322374"/>
                  <a:pt x="9130852" y="4319621"/>
                </a:cubicBezTo>
                <a:cubicBezTo>
                  <a:pt x="9124118" y="4316867"/>
                  <a:pt x="9116546" y="4315491"/>
                  <a:pt x="9108137" y="4315491"/>
                </a:cubicBezTo>
                <a:close/>
                <a:moveTo>
                  <a:pt x="8859259" y="4315491"/>
                </a:moveTo>
                <a:cubicBezTo>
                  <a:pt x="8848097" y="4315491"/>
                  <a:pt x="8838888" y="4317872"/>
                  <a:pt x="8831633" y="4322634"/>
                </a:cubicBezTo>
                <a:cubicBezTo>
                  <a:pt x="8824378" y="4327397"/>
                  <a:pt x="8818982" y="4334001"/>
                  <a:pt x="8815448" y="4342447"/>
                </a:cubicBezTo>
                <a:cubicBezTo>
                  <a:pt x="8811913" y="4350893"/>
                  <a:pt x="8810146" y="4360660"/>
                  <a:pt x="8810146" y="4371748"/>
                </a:cubicBezTo>
                <a:cubicBezTo>
                  <a:pt x="8810146" y="4382389"/>
                  <a:pt x="8811969" y="4391970"/>
                  <a:pt x="8815615" y="4400490"/>
                </a:cubicBezTo>
                <a:cubicBezTo>
                  <a:pt x="8819262" y="4409011"/>
                  <a:pt x="8824861" y="4415745"/>
                  <a:pt x="8832414" y="4420694"/>
                </a:cubicBezTo>
                <a:cubicBezTo>
                  <a:pt x="8839967" y="4425642"/>
                  <a:pt x="8849660" y="4428116"/>
                  <a:pt x="8861492" y="4428116"/>
                </a:cubicBezTo>
                <a:cubicBezTo>
                  <a:pt x="8870644" y="4428116"/>
                  <a:pt x="8878570" y="4426610"/>
                  <a:pt x="8885267" y="4423596"/>
                </a:cubicBezTo>
                <a:cubicBezTo>
                  <a:pt x="8891964" y="4420582"/>
                  <a:pt x="8897173" y="4416303"/>
                  <a:pt x="8900894" y="4410759"/>
                </a:cubicBezTo>
                <a:cubicBezTo>
                  <a:pt x="8904614" y="4405215"/>
                  <a:pt x="8906586" y="4398611"/>
                  <a:pt x="8906810" y="4390947"/>
                </a:cubicBezTo>
                <a:lnTo>
                  <a:pt x="8888392" y="4390947"/>
                </a:lnTo>
                <a:cubicBezTo>
                  <a:pt x="8888169" y="4398314"/>
                  <a:pt x="8885713" y="4403950"/>
                  <a:pt x="8881025" y="4407857"/>
                </a:cubicBezTo>
                <a:cubicBezTo>
                  <a:pt x="8876337" y="4411764"/>
                  <a:pt x="8869826" y="4413717"/>
                  <a:pt x="8861492" y="4413717"/>
                </a:cubicBezTo>
                <a:cubicBezTo>
                  <a:pt x="8853678" y="4413717"/>
                  <a:pt x="8847390" y="4411931"/>
                  <a:pt x="8842628" y="4408359"/>
                </a:cubicBezTo>
                <a:cubicBezTo>
                  <a:pt x="8837865" y="4404788"/>
                  <a:pt x="8834386" y="4400044"/>
                  <a:pt x="8832191" y="4394128"/>
                </a:cubicBezTo>
                <a:cubicBezTo>
                  <a:pt x="8829996" y="4388212"/>
                  <a:pt x="8828861" y="4381719"/>
                  <a:pt x="8828786" y="4374650"/>
                </a:cubicBezTo>
                <a:lnTo>
                  <a:pt x="8906252" y="4374650"/>
                </a:lnTo>
                <a:cubicBezTo>
                  <a:pt x="8906400" y="4373980"/>
                  <a:pt x="8906512" y="4372883"/>
                  <a:pt x="8906586" y="4371357"/>
                </a:cubicBezTo>
                <a:cubicBezTo>
                  <a:pt x="8906661" y="4369832"/>
                  <a:pt x="8906698" y="4368511"/>
                  <a:pt x="8906698" y="4367395"/>
                </a:cubicBezTo>
                <a:cubicBezTo>
                  <a:pt x="8906698" y="4350651"/>
                  <a:pt x="8902494" y="4337815"/>
                  <a:pt x="8894085" y="4328885"/>
                </a:cubicBezTo>
                <a:cubicBezTo>
                  <a:pt x="8885676" y="4319956"/>
                  <a:pt x="8874068" y="4315491"/>
                  <a:pt x="8859259" y="4315491"/>
                </a:cubicBezTo>
                <a:close/>
                <a:moveTo>
                  <a:pt x="8544934" y="4315491"/>
                </a:moveTo>
                <a:cubicBezTo>
                  <a:pt x="8533772" y="4315491"/>
                  <a:pt x="8524563" y="4317872"/>
                  <a:pt x="8517308" y="4322634"/>
                </a:cubicBezTo>
                <a:cubicBezTo>
                  <a:pt x="8510053" y="4327397"/>
                  <a:pt x="8504658" y="4334001"/>
                  <a:pt x="8501123" y="4342447"/>
                </a:cubicBezTo>
                <a:cubicBezTo>
                  <a:pt x="8497588" y="4350893"/>
                  <a:pt x="8495821" y="4360660"/>
                  <a:pt x="8495821" y="4371748"/>
                </a:cubicBezTo>
                <a:cubicBezTo>
                  <a:pt x="8495821" y="4382389"/>
                  <a:pt x="8497644" y="4391970"/>
                  <a:pt x="8501290" y="4400490"/>
                </a:cubicBezTo>
                <a:cubicBezTo>
                  <a:pt x="8504937" y="4409011"/>
                  <a:pt x="8510536" y="4415745"/>
                  <a:pt x="8518089" y="4420694"/>
                </a:cubicBezTo>
                <a:cubicBezTo>
                  <a:pt x="8525642" y="4425642"/>
                  <a:pt x="8535335" y="4428116"/>
                  <a:pt x="8547167" y="4428116"/>
                </a:cubicBezTo>
                <a:cubicBezTo>
                  <a:pt x="8556320" y="4428116"/>
                  <a:pt x="8564245" y="4426610"/>
                  <a:pt x="8570942" y="4423596"/>
                </a:cubicBezTo>
                <a:cubicBezTo>
                  <a:pt x="8577639" y="4420582"/>
                  <a:pt x="8582848" y="4416303"/>
                  <a:pt x="8586569" y="4410759"/>
                </a:cubicBezTo>
                <a:cubicBezTo>
                  <a:pt x="8590290" y="4405215"/>
                  <a:pt x="8592262" y="4398611"/>
                  <a:pt x="8592485" y="4390947"/>
                </a:cubicBezTo>
                <a:lnTo>
                  <a:pt x="8574067" y="4390947"/>
                </a:lnTo>
                <a:cubicBezTo>
                  <a:pt x="8573844" y="4398314"/>
                  <a:pt x="8571388" y="4403950"/>
                  <a:pt x="8566700" y="4407857"/>
                </a:cubicBezTo>
                <a:cubicBezTo>
                  <a:pt x="8562012" y="4411764"/>
                  <a:pt x="8555501" y="4413717"/>
                  <a:pt x="8547167" y="4413717"/>
                </a:cubicBezTo>
                <a:cubicBezTo>
                  <a:pt x="8539353" y="4413717"/>
                  <a:pt x="8533065" y="4411931"/>
                  <a:pt x="8528303" y="4408359"/>
                </a:cubicBezTo>
                <a:cubicBezTo>
                  <a:pt x="8523540" y="4404788"/>
                  <a:pt x="8520061" y="4400044"/>
                  <a:pt x="8517866" y="4394128"/>
                </a:cubicBezTo>
                <a:cubicBezTo>
                  <a:pt x="8515671" y="4388212"/>
                  <a:pt x="8514536" y="4381719"/>
                  <a:pt x="8514462" y="4374650"/>
                </a:cubicBezTo>
                <a:lnTo>
                  <a:pt x="8591927" y="4374650"/>
                </a:lnTo>
                <a:cubicBezTo>
                  <a:pt x="8592076" y="4373980"/>
                  <a:pt x="8592187" y="4372883"/>
                  <a:pt x="8592262" y="4371357"/>
                </a:cubicBezTo>
                <a:cubicBezTo>
                  <a:pt x="8592336" y="4369832"/>
                  <a:pt x="8592373" y="4368511"/>
                  <a:pt x="8592373" y="4367395"/>
                </a:cubicBezTo>
                <a:cubicBezTo>
                  <a:pt x="8592373" y="4350651"/>
                  <a:pt x="8588169" y="4337815"/>
                  <a:pt x="8579760" y="4328885"/>
                </a:cubicBezTo>
                <a:cubicBezTo>
                  <a:pt x="8571351" y="4319956"/>
                  <a:pt x="8559743" y="4315491"/>
                  <a:pt x="8544934" y="4315491"/>
                </a:cubicBezTo>
                <a:close/>
                <a:moveTo>
                  <a:pt x="8230609" y="4315491"/>
                </a:moveTo>
                <a:cubicBezTo>
                  <a:pt x="8219447" y="4315491"/>
                  <a:pt x="8210238" y="4317872"/>
                  <a:pt x="8202983" y="4322634"/>
                </a:cubicBezTo>
                <a:cubicBezTo>
                  <a:pt x="8195728" y="4327397"/>
                  <a:pt x="8190333" y="4334001"/>
                  <a:pt x="8186798" y="4342447"/>
                </a:cubicBezTo>
                <a:cubicBezTo>
                  <a:pt x="8183263" y="4350893"/>
                  <a:pt x="8181496" y="4360660"/>
                  <a:pt x="8181496" y="4371748"/>
                </a:cubicBezTo>
                <a:cubicBezTo>
                  <a:pt x="8181496" y="4382389"/>
                  <a:pt x="8183319" y="4391970"/>
                  <a:pt x="8186965" y="4400490"/>
                </a:cubicBezTo>
                <a:cubicBezTo>
                  <a:pt x="8190612" y="4409011"/>
                  <a:pt x="8196211" y="4415745"/>
                  <a:pt x="8203764" y="4420694"/>
                </a:cubicBezTo>
                <a:cubicBezTo>
                  <a:pt x="8211317" y="4425642"/>
                  <a:pt x="8221010" y="4428116"/>
                  <a:pt x="8232842" y="4428116"/>
                </a:cubicBezTo>
                <a:cubicBezTo>
                  <a:pt x="8241995" y="4428116"/>
                  <a:pt x="8249920" y="4426610"/>
                  <a:pt x="8256617" y="4423596"/>
                </a:cubicBezTo>
                <a:cubicBezTo>
                  <a:pt x="8263314" y="4420582"/>
                  <a:pt x="8268523" y="4416303"/>
                  <a:pt x="8272244" y="4410759"/>
                </a:cubicBezTo>
                <a:cubicBezTo>
                  <a:pt x="8275964" y="4405215"/>
                  <a:pt x="8277936" y="4398611"/>
                  <a:pt x="8278160" y="4390947"/>
                </a:cubicBezTo>
                <a:lnTo>
                  <a:pt x="8259742" y="4390947"/>
                </a:lnTo>
                <a:cubicBezTo>
                  <a:pt x="8259519" y="4398314"/>
                  <a:pt x="8257063" y="4403950"/>
                  <a:pt x="8252375" y="4407857"/>
                </a:cubicBezTo>
                <a:cubicBezTo>
                  <a:pt x="8247687" y="4411764"/>
                  <a:pt x="8241176" y="4413717"/>
                  <a:pt x="8232842" y="4413717"/>
                </a:cubicBezTo>
                <a:cubicBezTo>
                  <a:pt x="8225028" y="4413717"/>
                  <a:pt x="8218740" y="4411931"/>
                  <a:pt x="8213978" y="4408359"/>
                </a:cubicBezTo>
                <a:cubicBezTo>
                  <a:pt x="8209215" y="4404788"/>
                  <a:pt x="8205736" y="4400044"/>
                  <a:pt x="8203541" y="4394128"/>
                </a:cubicBezTo>
                <a:cubicBezTo>
                  <a:pt x="8201346" y="4388212"/>
                  <a:pt x="8200211" y="4381719"/>
                  <a:pt x="8200137" y="4374650"/>
                </a:cubicBezTo>
                <a:lnTo>
                  <a:pt x="8277602" y="4374650"/>
                </a:lnTo>
                <a:cubicBezTo>
                  <a:pt x="8277750" y="4373980"/>
                  <a:pt x="8277862" y="4372883"/>
                  <a:pt x="8277936" y="4371357"/>
                </a:cubicBezTo>
                <a:cubicBezTo>
                  <a:pt x="8278011" y="4369832"/>
                  <a:pt x="8278048" y="4368511"/>
                  <a:pt x="8278048" y="4367395"/>
                </a:cubicBezTo>
                <a:cubicBezTo>
                  <a:pt x="8278048" y="4350651"/>
                  <a:pt x="8273844" y="4337815"/>
                  <a:pt x="8265435" y="4328885"/>
                </a:cubicBezTo>
                <a:cubicBezTo>
                  <a:pt x="8257026" y="4319956"/>
                  <a:pt x="8245418" y="4315491"/>
                  <a:pt x="8230609" y="4315491"/>
                </a:cubicBezTo>
                <a:close/>
                <a:moveTo>
                  <a:pt x="7812179" y="4315491"/>
                </a:moveTo>
                <a:cubicBezTo>
                  <a:pt x="7803472" y="4315491"/>
                  <a:pt x="7795752" y="4316756"/>
                  <a:pt x="7789018" y="4319286"/>
                </a:cubicBezTo>
                <a:cubicBezTo>
                  <a:pt x="7782283" y="4321816"/>
                  <a:pt x="7777000" y="4325834"/>
                  <a:pt x="7773167" y="4331341"/>
                </a:cubicBezTo>
                <a:cubicBezTo>
                  <a:pt x="7769335" y="4336848"/>
                  <a:pt x="7767419" y="4344066"/>
                  <a:pt x="7767419" y="4352995"/>
                </a:cubicBezTo>
                <a:lnTo>
                  <a:pt x="7785502" y="4352995"/>
                </a:lnTo>
                <a:cubicBezTo>
                  <a:pt x="7785502" y="4344810"/>
                  <a:pt x="7788069" y="4338820"/>
                  <a:pt x="7793203" y="4335024"/>
                </a:cubicBezTo>
                <a:cubicBezTo>
                  <a:pt x="7798338" y="4331229"/>
                  <a:pt x="7804663" y="4329332"/>
                  <a:pt x="7812179" y="4329332"/>
                </a:cubicBezTo>
                <a:cubicBezTo>
                  <a:pt x="7819248" y="4329332"/>
                  <a:pt x="7825090" y="4331062"/>
                  <a:pt x="7829703" y="4334522"/>
                </a:cubicBezTo>
                <a:cubicBezTo>
                  <a:pt x="7834317" y="4337982"/>
                  <a:pt x="7836624" y="4344363"/>
                  <a:pt x="7836624" y="4353665"/>
                </a:cubicBezTo>
                <a:lnTo>
                  <a:pt x="7836624" y="4361255"/>
                </a:lnTo>
                <a:cubicBezTo>
                  <a:pt x="7821667" y="4361404"/>
                  <a:pt x="7808607" y="4362390"/>
                  <a:pt x="7797445" y="4364213"/>
                </a:cubicBezTo>
                <a:cubicBezTo>
                  <a:pt x="7786283" y="4366036"/>
                  <a:pt x="7777651" y="4369478"/>
                  <a:pt x="7771549" y="4374538"/>
                </a:cubicBezTo>
                <a:cubicBezTo>
                  <a:pt x="7765447" y="4379598"/>
                  <a:pt x="7762396" y="4387003"/>
                  <a:pt x="7762396" y="4396751"/>
                </a:cubicBezTo>
                <a:cubicBezTo>
                  <a:pt x="7762396" y="4403597"/>
                  <a:pt x="7763940" y="4409345"/>
                  <a:pt x="7767028" y="4413996"/>
                </a:cubicBezTo>
                <a:cubicBezTo>
                  <a:pt x="7770116" y="4418647"/>
                  <a:pt x="7774246" y="4422163"/>
                  <a:pt x="7779418" y="4424545"/>
                </a:cubicBezTo>
                <a:cubicBezTo>
                  <a:pt x="7784590" y="4426926"/>
                  <a:pt x="7790301" y="4428116"/>
                  <a:pt x="7796552" y="4428116"/>
                </a:cubicBezTo>
                <a:cubicBezTo>
                  <a:pt x="7805333" y="4428116"/>
                  <a:pt x="7813016" y="4426423"/>
                  <a:pt x="7819602" y="4423038"/>
                </a:cubicBezTo>
                <a:cubicBezTo>
                  <a:pt x="7826187" y="4419652"/>
                  <a:pt x="7831973" y="4415168"/>
                  <a:pt x="7836959" y="4409587"/>
                </a:cubicBezTo>
                <a:lnTo>
                  <a:pt x="7837740" y="4426107"/>
                </a:lnTo>
                <a:lnTo>
                  <a:pt x="7855153" y="4426107"/>
                </a:lnTo>
                <a:lnTo>
                  <a:pt x="7855153" y="4353442"/>
                </a:lnTo>
                <a:cubicBezTo>
                  <a:pt x="7855153" y="4345628"/>
                  <a:pt x="7853962" y="4339247"/>
                  <a:pt x="7851581" y="4334299"/>
                </a:cubicBezTo>
                <a:cubicBezTo>
                  <a:pt x="7849200" y="4329350"/>
                  <a:pt x="7845982" y="4325499"/>
                  <a:pt x="7841926" y="4322746"/>
                </a:cubicBezTo>
                <a:cubicBezTo>
                  <a:pt x="7837870" y="4319993"/>
                  <a:pt x="7833294" y="4318095"/>
                  <a:pt x="7828196" y="4317053"/>
                </a:cubicBezTo>
                <a:cubicBezTo>
                  <a:pt x="7823099" y="4316012"/>
                  <a:pt x="7817760" y="4315491"/>
                  <a:pt x="7812179" y="4315491"/>
                </a:cubicBezTo>
                <a:close/>
                <a:moveTo>
                  <a:pt x="7202579" y="4315491"/>
                </a:moveTo>
                <a:cubicBezTo>
                  <a:pt x="7193872" y="4315491"/>
                  <a:pt x="7186152" y="4316756"/>
                  <a:pt x="7179418" y="4319286"/>
                </a:cubicBezTo>
                <a:cubicBezTo>
                  <a:pt x="7172683" y="4321816"/>
                  <a:pt x="7167400" y="4325834"/>
                  <a:pt x="7163567" y="4331341"/>
                </a:cubicBezTo>
                <a:cubicBezTo>
                  <a:pt x="7159735" y="4336848"/>
                  <a:pt x="7157819" y="4344066"/>
                  <a:pt x="7157819" y="4352995"/>
                </a:cubicBezTo>
                <a:lnTo>
                  <a:pt x="7175901" y="4352995"/>
                </a:lnTo>
                <a:cubicBezTo>
                  <a:pt x="7175901" y="4344810"/>
                  <a:pt x="7178469" y="4338820"/>
                  <a:pt x="7183603" y="4335024"/>
                </a:cubicBezTo>
                <a:cubicBezTo>
                  <a:pt x="7188738" y="4331229"/>
                  <a:pt x="7195063" y="4329332"/>
                  <a:pt x="7202579" y="4329332"/>
                </a:cubicBezTo>
                <a:cubicBezTo>
                  <a:pt x="7209648" y="4329332"/>
                  <a:pt x="7215490" y="4331062"/>
                  <a:pt x="7220103" y="4334522"/>
                </a:cubicBezTo>
                <a:cubicBezTo>
                  <a:pt x="7224717" y="4337982"/>
                  <a:pt x="7227024" y="4344363"/>
                  <a:pt x="7227024" y="4353665"/>
                </a:cubicBezTo>
                <a:lnTo>
                  <a:pt x="7227024" y="4361255"/>
                </a:lnTo>
                <a:cubicBezTo>
                  <a:pt x="7212067" y="4361404"/>
                  <a:pt x="7199007" y="4362390"/>
                  <a:pt x="7187845" y="4364213"/>
                </a:cubicBezTo>
                <a:cubicBezTo>
                  <a:pt x="7176683" y="4366036"/>
                  <a:pt x="7168051" y="4369478"/>
                  <a:pt x="7161949" y="4374538"/>
                </a:cubicBezTo>
                <a:cubicBezTo>
                  <a:pt x="7155847" y="4379598"/>
                  <a:pt x="7152796" y="4387003"/>
                  <a:pt x="7152796" y="4396751"/>
                </a:cubicBezTo>
                <a:cubicBezTo>
                  <a:pt x="7152796" y="4403597"/>
                  <a:pt x="7154340" y="4409345"/>
                  <a:pt x="7157428" y="4413996"/>
                </a:cubicBezTo>
                <a:cubicBezTo>
                  <a:pt x="7160516" y="4418647"/>
                  <a:pt x="7164646" y="4422163"/>
                  <a:pt x="7169818" y="4424545"/>
                </a:cubicBezTo>
                <a:cubicBezTo>
                  <a:pt x="7174990" y="4426926"/>
                  <a:pt x="7180701" y="4428116"/>
                  <a:pt x="7186952" y="4428116"/>
                </a:cubicBezTo>
                <a:cubicBezTo>
                  <a:pt x="7195733" y="4428116"/>
                  <a:pt x="7203416" y="4426423"/>
                  <a:pt x="7210002" y="4423038"/>
                </a:cubicBezTo>
                <a:cubicBezTo>
                  <a:pt x="7216587" y="4419652"/>
                  <a:pt x="7222373" y="4415168"/>
                  <a:pt x="7227359" y="4409587"/>
                </a:cubicBezTo>
                <a:lnTo>
                  <a:pt x="7228140" y="4426107"/>
                </a:lnTo>
                <a:lnTo>
                  <a:pt x="7245553" y="4426107"/>
                </a:lnTo>
                <a:lnTo>
                  <a:pt x="7245553" y="4353442"/>
                </a:lnTo>
                <a:cubicBezTo>
                  <a:pt x="7245553" y="4345628"/>
                  <a:pt x="7244362" y="4339247"/>
                  <a:pt x="7241981" y="4334299"/>
                </a:cubicBezTo>
                <a:cubicBezTo>
                  <a:pt x="7239600" y="4329350"/>
                  <a:pt x="7236382" y="4325499"/>
                  <a:pt x="7232326" y="4322746"/>
                </a:cubicBezTo>
                <a:cubicBezTo>
                  <a:pt x="7228270" y="4319993"/>
                  <a:pt x="7223694" y="4318095"/>
                  <a:pt x="7218596" y="4317053"/>
                </a:cubicBezTo>
                <a:cubicBezTo>
                  <a:pt x="7213499" y="4316012"/>
                  <a:pt x="7208160" y="4315491"/>
                  <a:pt x="7202579" y="4315491"/>
                </a:cubicBezTo>
                <a:close/>
                <a:moveTo>
                  <a:pt x="7079312" y="4315491"/>
                </a:moveTo>
                <a:cubicBezTo>
                  <a:pt x="7069266" y="4315491"/>
                  <a:pt x="7060467" y="4317593"/>
                  <a:pt x="7052914" y="4321797"/>
                </a:cubicBezTo>
                <a:cubicBezTo>
                  <a:pt x="7045361" y="4326002"/>
                  <a:pt x="7039482" y="4332290"/>
                  <a:pt x="7035277" y="4340661"/>
                </a:cubicBezTo>
                <a:cubicBezTo>
                  <a:pt x="7031073" y="4349033"/>
                  <a:pt x="7028971" y="4359469"/>
                  <a:pt x="7028971" y="4371971"/>
                </a:cubicBezTo>
                <a:cubicBezTo>
                  <a:pt x="7028971" y="4384473"/>
                  <a:pt x="7031110" y="4394872"/>
                  <a:pt x="7035389" y="4403169"/>
                </a:cubicBezTo>
                <a:cubicBezTo>
                  <a:pt x="7039668" y="4411466"/>
                  <a:pt x="7045602" y="4417680"/>
                  <a:pt x="7053193" y="4421810"/>
                </a:cubicBezTo>
                <a:cubicBezTo>
                  <a:pt x="7060783" y="4425940"/>
                  <a:pt x="7069489" y="4428005"/>
                  <a:pt x="7079312" y="4428005"/>
                </a:cubicBezTo>
                <a:cubicBezTo>
                  <a:pt x="7087870" y="4428005"/>
                  <a:pt x="7095590" y="4426554"/>
                  <a:pt x="7102473" y="4423652"/>
                </a:cubicBezTo>
                <a:cubicBezTo>
                  <a:pt x="7109357" y="4420749"/>
                  <a:pt x="7114826" y="4416378"/>
                  <a:pt x="7118882" y="4410536"/>
                </a:cubicBezTo>
                <a:cubicBezTo>
                  <a:pt x="7122937" y="4404695"/>
                  <a:pt x="7125077" y="4397383"/>
                  <a:pt x="7125300" y="4388603"/>
                </a:cubicBezTo>
                <a:lnTo>
                  <a:pt x="7106882" y="4388603"/>
                </a:lnTo>
                <a:cubicBezTo>
                  <a:pt x="7106659" y="4396565"/>
                  <a:pt x="7104055" y="4402611"/>
                  <a:pt x="7099069" y="4406741"/>
                </a:cubicBezTo>
                <a:cubicBezTo>
                  <a:pt x="7094083" y="4410871"/>
                  <a:pt x="7087609" y="4412936"/>
                  <a:pt x="7079647" y="4412936"/>
                </a:cubicBezTo>
                <a:cubicBezTo>
                  <a:pt x="7072652" y="4412936"/>
                  <a:pt x="7066810" y="4411317"/>
                  <a:pt x="7062122" y="4408080"/>
                </a:cubicBezTo>
                <a:cubicBezTo>
                  <a:pt x="7057434" y="4404843"/>
                  <a:pt x="7053937" y="4400193"/>
                  <a:pt x="7051630" y="4394128"/>
                </a:cubicBezTo>
                <a:cubicBezTo>
                  <a:pt x="7049323" y="4388063"/>
                  <a:pt x="7048170" y="4380677"/>
                  <a:pt x="7048170" y="4371971"/>
                </a:cubicBezTo>
                <a:cubicBezTo>
                  <a:pt x="7048170" y="4358874"/>
                  <a:pt x="7050774" y="4348698"/>
                  <a:pt x="7055983" y="4341443"/>
                </a:cubicBezTo>
                <a:cubicBezTo>
                  <a:pt x="7061192" y="4334187"/>
                  <a:pt x="7069080" y="4330560"/>
                  <a:pt x="7079647" y="4330560"/>
                </a:cubicBezTo>
                <a:cubicBezTo>
                  <a:pt x="7087609" y="4330560"/>
                  <a:pt x="7093897" y="4332569"/>
                  <a:pt x="7098511" y="4336587"/>
                </a:cubicBezTo>
                <a:cubicBezTo>
                  <a:pt x="7103124" y="4340605"/>
                  <a:pt x="7105655" y="4346112"/>
                  <a:pt x="7106101" y="4353107"/>
                </a:cubicBezTo>
                <a:lnTo>
                  <a:pt x="7124518" y="4353107"/>
                </a:lnTo>
                <a:cubicBezTo>
                  <a:pt x="7124295" y="4344624"/>
                  <a:pt x="7122174" y="4337610"/>
                  <a:pt x="7118156" y="4332066"/>
                </a:cubicBezTo>
                <a:cubicBezTo>
                  <a:pt x="7114138" y="4326523"/>
                  <a:pt x="7108761" y="4322374"/>
                  <a:pt x="7102027" y="4319621"/>
                </a:cubicBezTo>
                <a:cubicBezTo>
                  <a:pt x="7095292" y="4316867"/>
                  <a:pt x="7087721" y="4315491"/>
                  <a:pt x="7079312" y="4315491"/>
                </a:cubicBezTo>
                <a:close/>
                <a:moveTo>
                  <a:pt x="6706609" y="4315491"/>
                </a:moveTo>
                <a:cubicBezTo>
                  <a:pt x="6695447" y="4315491"/>
                  <a:pt x="6686238" y="4317872"/>
                  <a:pt x="6678983" y="4322634"/>
                </a:cubicBezTo>
                <a:cubicBezTo>
                  <a:pt x="6671728" y="4327397"/>
                  <a:pt x="6666333" y="4334001"/>
                  <a:pt x="6662798" y="4342447"/>
                </a:cubicBezTo>
                <a:cubicBezTo>
                  <a:pt x="6659263" y="4350893"/>
                  <a:pt x="6657496" y="4360660"/>
                  <a:pt x="6657496" y="4371748"/>
                </a:cubicBezTo>
                <a:cubicBezTo>
                  <a:pt x="6657496" y="4382389"/>
                  <a:pt x="6659319" y="4391970"/>
                  <a:pt x="6662965" y="4400490"/>
                </a:cubicBezTo>
                <a:cubicBezTo>
                  <a:pt x="6666612" y="4409011"/>
                  <a:pt x="6672211" y="4415745"/>
                  <a:pt x="6679764" y="4420694"/>
                </a:cubicBezTo>
                <a:cubicBezTo>
                  <a:pt x="6687317" y="4425642"/>
                  <a:pt x="6697010" y="4428116"/>
                  <a:pt x="6708842" y="4428116"/>
                </a:cubicBezTo>
                <a:cubicBezTo>
                  <a:pt x="6717995" y="4428116"/>
                  <a:pt x="6725920" y="4426610"/>
                  <a:pt x="6732617" y="4423596"/>
                </a:cubicBezTo>
                <a:cubicBezTo>
                  <a:pt x="6739314" y="4420582"/>
                  <a:pt x="6744523" y="4416303"/>
                  <a:pt x="6748244" y="4410759"/>
                </a:cubicBezTo>
                <a:cubicBezTo>
                  <a:pt x="6751965" y="4405215"/>
                  <a:pt x="6753937" y="4398611"/>
                  <a:pt x="6754160" y="4390947"/>
                </a:cubicBezTo>
                <a:lnTo>
                  <a:pt x="6735742" y="4390947"/>
                </a:lnTo>
                <a:cubicBezTo>
                  <a:pt x="6735519" y="4398314"/>
                  <a:pt x="6733063" y="4403950"/>
                  <a:pt x="6728375" y="4407857"/>
                </a:cubicBezTo>
                <a:cubicBezTo>
                  <a:pt x="6723687" y="4411764"/>
                  <a:pt x="6717176" y="4413717"/>
                  <a:pt x="6708842" y="4413717"/>
                </a:cubicBezTo>
                <a:cubicBezTo>
                  <a:pt x="6701028" y="4413717"/>
                  <a:pt x="6694740" y="4411931"/>
                  <a:pt x="6689978" y="4408359"/>
                </a:cubicBezTo>
                <a:cubicBezTo>
                  <a:pt x="6685215" y="4404788"/>
                  <a:pt x="6681736" y="4400044"/>
                  <a:pt x="6679541" y="4394128"/>
                </a:cubicBezTo>
                <a:cubicBezTo>
                  <a:pt x="6677346" y="4388212"/>
                  <a:pt x="6676211" y="4381719"/>
                  <a:pt x="6676137" y="4374650"/>
                </a:cubicBezTo>
                <a:lnTo>
                  <a:pt x="6753602" y="4374650"/>
                </a:lnTo>
                <a:cubicBezTo>
                  <a:pt x="6753750" y="4373980"/>
                  <a:pt x="6753862" y="4372883"/>
                  <a:pt x="6753937" y="4371357"/>
                </a:cubicBezTo>
                <a:cubicBezTo>
                  <a:pt x="6754011" y="4369832"/>
                  <a:pt x="6754048" y="4368511"/>
                  <a:pt x="6754048" y="4367395"/>
                </a:cubicBezTo>
                <a:cubicBezTo>
                  <a:pt x="6754048" y="4350651"/>
                  <a:pt x="6749844" y="4337815"/>
                  <a:pt x="6741435" y="4328885"/>
                </a:cubicBezTo>
                <a:cubicBezTo>
                  <a:pt x="6733026" y="4319956"/>
                  <a:pt x="6721418" y="4315491"/>
                  <a:pt x="6706609" y="4315491"/>
                </a:cubicBezTo>
                <a:close/>
                <a:moveTo>
                  <a:pt x="7460647" y="4315267"/>
                </a:moveTo>
                <a:cubicBezTo>
                  <a:pt x="7450006" y="4315267"/>
                  <a:pt x="7440890" y="4317537"/>
                  <a:pt x="7433300" y="4322076"/>
                </a:cubicBezTo>
                <a:cubicBezTo>
                  <a:pt x="7425709" y="4326616"/>
                  <a:pt x="7419924" y="4333108"/>
                  <a:pt x="7415943" y="4341554"/>
                </a:cubicBezTo>
                <a:cubicBezTo>
                  <a:pt x="7411962" y="4350000"/>
                  <a:pt x="7409971" y="4360139"/>
                  <a:pt x="7409971" y="4371971"/>
                </a:cubicBezTo>
                <a:cubicBezTo>
                  <a:pt x="7409971" y="4383505"/>
                  <a:pt x="7411962" y="4393458"/>
                  <a:pt x="7415943" y="4401830"/>
                </a:cubicBezTo>
                <a:cubicBezTo>
                  <a:pt x="7419924" y="4410201"/>
                  <a:pt x="7425709" y="4416638"/>
                  <a:pt x="7433300" y="4421140"/>
                </a:cubicBezTo>
                <a:cubicBezTo>
                  <a:pt x="7440890" y="4425642"/>
                  <a:pt x="7450006" y="4427893"/>
                  <a:pt x="7460647" y="4427893"/>
                </a:cubicBezTo>
                <a:cubicBezTo>
                  <a:pt x="7471511" y="4427893"/>
                  <a:pt x="7480794" y="4425642"/>
                  <a:pt x="7488496" y="4421140"/>
                </a:cubicBezTo>
                <a:cubicBezTo>
                  <a:pt x="7496198" y="4416638"/>
                  <a:pt x="7502114" y="4410201"/>
                  <a:pt x="7506244" y="4401830"/>
                </a:cubicBezTo>
                <a:cubicBezTo>
                  <a:pt x="7510374" y="4393458"/>
                  <a:pt x="7512439" y="4383505"/>
                  <a:pt x="7512439" y="4371971"/>
                </a:cubicBezTo>
                <a:cubicBezTo>
                  <a:pt x="7512439" y="4360139"/>
                  <a:pt x="7510374" y="4350000"/>
                  <a:pt x="7506244" y="4341554"/>
                </a:cubicBezTo>
                <a:cubicBezTo>
                  <a:pt x="7502114" y="4333108"/>
                  <a:pt x="7496198" y="4326616"/>
                  <a:pt x="7488496" y="4322076"/>
                </a:cubicBezTo>
                <a:cubicBezTo>
                  <a:pt x="7480794" y="4317537"/>
                  <a:pt x="7471511" y="4315267"/>
                  <a:pt x="7460647" y="4315267"/>
                </a:cubicBezTo>
                <a:close/>
                <a:moveTo>
                  <a:pt x="9410965" y="4302989"/>
                </a:moveTo>
                <a:cubicBezTo>
                  <a:pt x="9402780" y="4303212"/>
                  <a:pt x="9396101" y="4304589"/>
                  <a:pt x="9390929" y="4307119"/>
                </a:cubicBezTo>
                <a:cubicBezTo>
                  <a:pt x="9388343" y="4308384"/>
                  <a:pt x="9386004" y="4310207"/>
                  <a:pt x="9383911" y="4312589"/>
                </a:cubicBezTo>
                <a:lnTo>
                  <a:pt x="9378872" y="4320611"/>
                </a:lnTo>
                <a:lnTo>
                  <a:pt x="9370949" y="4317751"/>
                </a:lnTo>
                <a:cubicBezTo>
                  <a:pt x="9367079" y="4316914"/>
                  <a:pt x="9362819" y="4316495"/>
                  <a:pt x="9358168" y="4316495"/>
                </a:cubicBezTo>
                <a:cubicBezTo>
                  <a:pt x="9349090" y="4316495"/>
                  <a:pt x="9341406" y="4318170"/>
                  <a:pt x="9335118" y="4321518"/>
                </a:cubicBezTo>
                <a:cubicBezTo>
                  <a:pt x="9328830" y="4324867"/>
                  <a:pt x="9324068" y="4329369"/>
                  <a:pt x="9320831" y="4335024"/>
                </a:cubicBezTo>
                <a:cubicBezTo>
                  <a:pt x="9317594" y="4340680"/>
                  <a:pt x="9315976" y="4346968"/>
                  <a:pt x="9315976" y="4353888"/>
                </a:cubicBezTo>
                <a:cubicBezTo>
                  <a:pt x="9315976" y="4360437"/>
                  <a:pt x="9317576" y="4366520"/>
                  <a:pt x="9320775" y="4372138"/>
                </a:cubicBezTo>
                <a:lnTo>
                  <a:pt x="9332181" y="4383138"/>
                </a:lnTo>
                <a:lnTo>
                  <a:pt x="9320161" y="4389775"/>
                </a:lnTo>
                <a:cubicBezTo>
                  <a:pt x="9317222" y="4393012"/>
                  <a:pt x="9315752" y="4396453"/>
                  <a:pt x="9315752" y="4400100"/>
                </a:cubicBezTo>
                <a:cubicBezTo>
                  <a:pt x="9315752" y="4402630"/>
                  <a:pt x="9316608" y="4405253"/>
                  <a:pt x="9318320" y="4407969"/>
                </a:cubicBezTo>
                <a:cubicBezTo>
                  <a:pt x="9320031" y="4410685"/>
                  <a:pt x="9322914" y="4413141"/>
                  <a:pt x="9326970" y="4415336"/>
                </a:cubicBezTo>
                <a:lnTo>
                  <a:pt x="9329080" y="4415893"/>
                </a:lnTo>
                <a:lnTo>
                  <a:pt x="9318934" y="4422089"/>
                </a:lnTo>
                <a:cubicBezTo>
                  <a:pt x="9313538" y="4427000"/>
                  <a:pt x="9310841" y="4432618"/>
                  <a:pt x="9310841" y="4438944"/>
                </a:cubicBezTo>
                <a:cubicBezTo>
                  <a:pt x="9310841" y="4444153"/>
                  <a:pt x="9312404" y="4448990"/>
                  <a:pt x="9315529" y="4453454"/>
                </a:cubicBezTo>
                <a:cubicBezTo>
                  <a:pt x="9318654" y="4457919"/>
                  <a:pt x="9323733" y="4461491"/>
                  <a:pt x="9330765" y="4464170"/>
                </a:cubicBezTo>
                <a:cubicBezTo>
                  <a:pt x="9337798" y="4466849"/>
                  <a:pt x="9347192" y="4468188"/>
                  <a:pt x="9358950" y="4468188"/>
                </a:cubicBezTo>
                <a:cubicBezTo>
                  <a:pt x="9376139" y="4468188"/>
                  <a:pt x="9389106" y="4465044"/>
                  <a:pt x="9397850" y="4458756"/>
                </a:cubicBezTo>
                <a:cubicBezTo>
                  <a:pt x="9406593" y="4452468"/>
                  <a:pt x="9410965" y="4444413"/>
                  <a:pt x="9410965" y="4434590"/>
                </a:cubicBezTo>
                <a:cubicBezTo>
                  <a:pt x="9410965" y="4424693"/>
                  <a:pt x="9407133" y="4417382"/>
                  <a:pt x="9399468" y="4412657"/>
                </a:cubicBezTo>
                <a:cubicBezTo>
                  <a:pt x="9391804" y="4407932"/>
                  <a:pt x="9379042" y="4405569"/>
                  <a:pt x="9361182" y="4405569"/>
                </a:cubicBezTo>
                <a:lnTo>
                  <a:pt x="9353927" y="4405569"/>
                </a:lnTo>
                <a:cubicBezTo>
                  <a:pt x="9348048" y="4405569"/>
                  <a:pt x="9343453" y="4405215"/>
                  <a:pt x="9340142" y="4404509"/>
                </a:cubicBezTo>
                <a:cubicBezTo>
                  <a:pt x="9336830" y="4403802"/>
                  <a:pt x="9334486" y="4402871"/>
                  <a:pt x="9333109" y="4401718"/>
                </a:cubicBezTo>
                <a:cubicBezTo>
                  <a:pt x="9331733" y="4400565"/>
                  <a:pt x="9331044" y="4399244"/>
                  <a:pt x="9331044" y="4397755"/>
                </a:cubicBezTo>
                <a:cubicBezTo>
                  <a:pt x="9331044" y="4395597"/>
                  <a:pt x="9332198" y="4393644"/>
                  <a:pt x="9334504" y="4391895"/>
                </a:cubicBezTo>
                <a:lnTo>
                  <a:pt x="9342034" y="4388444"/>
                </a:lnTo>
                <a:lnTo>
                  <a:pt x="9345234" y="4389649"/>
                </a:lnTo>
                <a:cubicBezTo>
                  <a:pt x="9349020" y="4390514"/>
                  <a:pt x="9353145" y="4390947"/>
                  <a:pt x="9357610" y="4390947"/>
                </a:cubicBezTo>
                <a:cubicBezTo>
                  <a:pt x="9367061" y="4390947"/>
                  <a:pt x="9374912" y="4389254"/>
                  <a:pt x="9381162" y="4385868"/>
                </a:cubicBezTo>
                <a:cubicBezTo>
                  <a:pt x="9387413" y="4382482"/>
                  <a:pt x="9392082" y="4377980"/>
                  <a:pt x="9395171" y="4372362"/>
                </a:cubicBezTo>
                <a:cubicBezTo>
                  <a:pt x="9398259" y="4366743"/>
                  <a:pt x="9399803" y="4360586"/>
                  <a:pt x="9399803" y="4353888"/>
                </a:cubicBezTo>
                <a:cubicBezTo>
                  <a:pt x="9399803" y="4346968"/>
                  <a:pt x="9398278" y="4340680"/>
                  <a:pt x="9395226" y="4335024"/>
                </a:cubicBezTo>
                <a:lnTo>
                  <a:pt x="9387138" y="4327131"/>
                </a:lnTo>
                <a:lnTo>
                  <a:pt x="9390692" y="4323179"/>
                </a:lnTo>
                <a:cubicBezTo>
                  <a:pt x="9392468" y="4321830"/>
                  <a:pt x="9394445" y="4320886"/>
                  <a:pt x="9396622" y="4320346"/>
                </a:cubicBezTo>
                <a:cubicBezTo>
                  <a:pt x="9400975" y="4319267"/>
                  <a:pt x="9405756" y="4318728"/>
                  <a:pt x="9410965" y="4318728"/>
                </a:cubicBezTo>
                <a:close/>
                <a:moveTo>
                  <a:pt x="8791840" y="4302989"/>
                </a:moveTo>
                <a:cubicBezTo>
                  <a:pt x="8783654" y="4303212"/>
                  <a:pt x="8776976" y="4304589"/>
                  <a:pt x="8771804" y="4307119"/>
                </a:cubicBezTo>
                <a:cubicBezTo>
                  <a:pt x="8769218" y="4308384"/>
                  <a:pt x="8766879" y="4310207"/>
                  <a:pt x="8764786" y="4312589"/>
                </a:cubicBezTo>
                <a:lnTo>
                  <a:pt x="8759746" y="4320611"/>
                </a:lnTo>
                <a:lnTo>
                  <a:pt x="8751824" y="4317751"/>
                </a:lnTo>
                <a:cubicBezTo>
                  <a:pt x="8747954" y="4316914"/>
                  <a:pt x="8743694" y="4316495"/>
                  <a:pt x="8739043" y="4316495"/>
                </a:cubicBezTo>
                <a:cubicBezTo>
                  <a:pt x="8729965" y="4316495"/>
                  <a:pt x="8722282" y="4318170"/>
                  <a:pt x="8715994" y="4321518"/>
                </a:cubicBezTo>
                <a:cubicBezTo>
                  <a:pt x="8709706" y="4324867"/>
                  <a:pt x="8704943" y="4329369"/>
                  <a:pt x="8701706" y="4335024"/>
                </a:cubicBezTo>
                <a:cubicBezTo>
                  <a:pt x="8698469" y="4340680"/>
                  <a:pt x="8696850" y="4346968"/>
                  <a:pt x="8696850" y="4353888"/>
                </a:cubicBezTo>
                <a:cubicBezTo>
                  <a:pt x="8696850" y="4360437"/>
                  <a:pt x="8698450" y="4366520"/>
                  <a:pt x="8701650" y="4372138"/>
                </a:cubicBezTo>
                <a:lnTo>
                  <a:pt x="8713056" y="4383138"/>
                </a:lnTo>
                <a:lnTo>
                  <a:pt x="8701036" y="4389775"/>
                </a:lnTo>
                <a:cubicBezTo>
                  <a:pt x="8698097" y="4393012"/>
                  <a:pt x="8696627" y="4396453"/>
                  <a:pt x="8696627" y="4400100"/>
                </a:cubicBezTo>
                <a:cubicBezTo>
                  <a:pt x="8696627" y="4402630"/>
                  <a:pt x="8697483" y="4405253"/>
                  <a:pt x="8699194" y="4407969"/>
                </a:cubicBezTo>
                <a:cubicBezTo>
                  <a:pt x="8700906" y="4410685"/>
                  <a:pt x="8703790" y="4413141"/>
                  <a:pt x="8707845" y="4415336"/>
                </a:cubicBezTo>
                <a:lnTo>
                  <a:pt x="8709955" y="4415893"/>
                </a:lnTo>
                <a:lnTo>
                  <a:pt x="8699808" y="4422089"/>
                </a:lnTo>
                <a:cubicBezTo>
                  <a:pt x="8694414" y="4427000"/>
                  <a:pt x="8691716" y="4432618"/>
                  <a:pt x="8691716" y="4438944"/>
                </a:cubicBezTo>
                <a:cubicBezTo>
                  <a:pt x="8691716" y="4444153"/>
                  <a:pt x="8693278" y="4448990"/>
                  <a:pt x="8696404" y="4453454"/>
                </a:cubicBezTo>
                <a:cubicBezTo>
                  <a:pt x="8699530" y="4457919"/>
                  <a:pt x="8704608" y="4461491"/>
                  <a:pt x="8711640" y="4464170"/>
                </a:cubicBezTo>
                <a:cubicBezTo>
                  <a:pt x="8718672" y="4466849"/>
                  <a:pt x="8728067" y="4468188"/>
                  <a:pt x="8739824" y="4468188"/>
                </a:cubicBezTo>
                <a:cubicBezTo>
                  <a:pt x="8757014" y="4468188"/>
                  <a:pt x="8769981" y="4465044"/>
                  <a:pt x="8778724" y="4458756"/>
                </a:cubicBezTo>
                <a:cubicBezTo>
                  <a:pt x="8787468" y="4452468"/>
                  <a:pt x="8791840" y="4444413"/>
                  <a:pt x="8791840" y="4434590"/>
                </a:cubicBezTo>
                <a:cubicBezTo>
                  <a:pt x="8791840" y="4424693"/>
                  <a:pt x="8788008" y="4417382"/>
                  <a:pt x="8780343" y="4412657"/>
                </a:cubicBezTo>
                <a:cubicBezTo>
                  <a:pt x="8772678" y="4407932"/>
                  <a:pt x="8759916" y="4405569"/>
                  <a:pt x="8742057" y="4405569"/>
                </a:cubicBezTo>
                <a:lnTo>
                  <a:pt x="8734802" y="4405569"/>
                </a:lnTo>
                <a:cubicBezTo>
                  <a:pt x="8728923" y="4405569"/>
                  <a:pt x="8724328" y="4405215"/>
                  <a:pt x="8721016" y="4404509"/>
                </a:cubicBezTo>
                <a:cubicBezTo>
                  <a:pt x="8717705" y="4403802"/>
                  <a:pt x="8715361" y="4402871"/>
                  <a:pt x="8713984" y="4401718"/>
                </a:cubicBezTo>
                <a:cubicBezTo>
                  <a:pt x="8712608" y="4400565"/>
                  <a:pt x="8711919" y="4399244"/>
                  <a:pt x="8711919" y="4397755"/>
                </a:cubicBezTo>
                <a:cubicBezTo>
                  <a:pt x="8711919" y="4395597"/>
                  <a:pt x="8713073" y="4393644"/>
                  <a:pt x="8715380" y="4391895"/>
                </a:cubicBezTo>
                <a:lnTo>
                  <a:pt x="8722909" y="4388444"/>
                </a:lnTo>
                <a:lnTo>
                  <a:pt x="8726109" y="4389649"/>
                </a:lnTo>
                <a:cubicBezTo>
                  <a:pt x="8729895" y="4390514"/>
                  <a:pt x="8734020" y="4390947"/>
                  <a:pt x="8738485" y="4390947"/>
                </a:cubicBezTo>
                <a:cubicBezTo>
                  <a:pt x="8747936" y="4390947"/>
                  <a:pt x="8755786" y="4389254"/>
                  <a:pt x="8762037" y="4385868"/>
                </a:cubicBezTo>
                <a:cubicBezTo>
                  <a:pt x="8768288" y="4382482"/>
                  <a:pt x="8772958" y="4377980"/>
                  <a:pt x="8776046" y="4372362"/>
                </a:cubicBezTo>
                <a:cubicBezTo>
                  <a:pt x="8779134" y="4366743"/>
                  <a:pt x="8780678" y="4360586"/>
                  <a:pt x="8780678" y="4353888"/>
                </a:cubicBezTo>
                <a:cubicBezTo>
                  <a:pt x="8780678" y="4346968"/>
                  <a:pt x="8779152" y="4340680"/>
                  <a:pt x="8776102" y="4335024"/>
                </a:cubicBezTo>
                <a:lnTo>
                  <a:pt x="8768012" y="4327131"/>
                </a:lnTo>
                <a:lnTo>
                  <a:pt x="8771567" y="4323179"/>
                </a:lnTo>
                <a:cubicBezTo>
                  <a:pt x="8773344" y="4321830"/>
                  <a:pt x="8775320" y="4320886"/>
                  <a:pt x="8777497" y="4320346"/>
                </a:cubicBezTo>
                <a:cubicBezTo>
                  <a:pt x="8781850" y="4319267"/>
                  <a:pt x="8786631" y="4318728"/>
                  <a:pt x="8791840" y="4318728"/>
                </a:cubicBezTo>
                <a:close/>
                <a:moveTo>
                  <a:pt x="7286555" y="4292497"/>
                </a:moveTo>
                <a:lnTo>
                  <a:pt x="7286555" y="4317388"/>
                </a:lnTo>
                <a:lnTo>
                  <a:pt x="7268361" y="4317388"/>
                </a:lnTo>
                <a:lnTo>
                  <a:pt x="7268361" y="4332457"/>
                </a:lnTo>
                <a:lnTo>
                  <a:pt x="7286555" y="4332457"/>
                </a:lnTo>
                <a:lnTo>
                  <a:pt x="7286555" y="4390947"/>
                </a:lnTo>
                <a:cubicBezTo>
                  <a:pt x="7286555" y="4398314"/>
                  <a:pt x="7287430" y="4404620"/>
                  <a:pt x="7289178" y="4409866"/>
                </a:cubicBezTo>
                <a:cubicBezTo>
                  <a:pt x="7290927" y="4415113"/>
                  <a:pt x="7294145" y="4419131"/>
                  <a:pt x="7298834" y="4421921"/>
                </a:cubicBezTo>
                <a:cubicBezTo>
                  <a:pt x="7303522" y="4424712"/>
                  <a:pt x="7310256" y="4426107"/>
                  <a:pt x="7319037" y="4426107"/>
                </a:cubicBezTo>
                <a:lnTo>
                  <a:pt x="7332097" y="4426107"/>
                </a:lnTo>
                <a:lnTo>
                  <a:pt x="7332097" y="4411038"/>
                </a:lnTo>
                <a:lnTo>
                  <a:pt x="7320265" y="4411038"/>
                </a:lnTo>
                <a:cubicBezTo>
                  <a:pt x="7313642" y="4411038"/>
                  <a:pt x="7309456" y="4409234"/>
                  <a:pt x="7307707" y="4405625"/>
                </a:cubicBezTo>
                <a:cubicBezTo>
                  <a:pt x="7305959" y="4402016"/>
                  <a:pt x="7305084" y="4396825"/>
                  <a:pt x="7305084" y="4390054"/>
                </a:cubicBezTo>
                <a:lnTo>
                  <a:pt x="7305084" y="4332457"/>
                </a:lnTo>
                <a:lnTo>
                  <a:pt x="7331873" y="4332457"/>
                </a:lnTo>
                <a:lnTo>
                  <a:pt x="7331873" y="4317388"/>
                </a:lnTo>
                <a:lnTo>
                  <a:pt x="7305084" y="4317388"/>
                </a:lnTo>
                <a:lnTo>
                  <a:pt x="7305084" y="4292497"/>
                </a:lnTo>
                <a:close/>
                <a:moveTo>
                  <a:pt x="9690055" y="4275865"/>
                </a:moveTo>
                <a:lnTo>
                  <a:pt x="9690055" y="4334355"/>
                </a:lnTo>
                <a:cubicBezTo>
                  <a:pt x="9686558" y="4328550"/>
                  <a:pt x="9681944" y="4323955"/>
                  <a:pt x="9676214" y="4320569"/>
                </a:cubicBezTo>
                <a:cubicBezTo>
                  <a:pt x="9670484" y="4317184"/>
                  <a:pt x="9663750" y="4315491"/>
                  <a:pt x="9656010" y="4315491"/>
                </a:cubicBezTo>
                <a:cubicBezTo>
                  <a:pt x="9646709" y="4315491"/>
                  <a:pt x="9638635" y="4317593"/>
                  <a:pt x="9631789" y="4321797"/>
                </a:cubicBezTo>
                <a:cubicBezTo>
                  <a:pt x="9624943" y="4326002"/>
                  <a:pt x="9619641" y="4332234"/>
                  <a:pt x="9615883" y="4340494"/>
                </a:cubicBezTo>
                <a:cubicBezTo>
                  <a:pt x="9612125" y="4348754"/>
                  <a:pt x="9610246" y="4359060"/>
                  <a:pt x="9610246" y="4371413"/>
                </a:cubicBezTo>
                <a:cubicBezTo>
                  <a:pt x="9610246" y="4383840"/>
                  <a:pt x="9612013" y="4394277"/>
                  <a:pt x="9615548" y="4402723"/>
                </a:cubicBezTo>
                <a:cubicBezTo>
                  <a:pt x="9619082" y="4411169"/>
                  <a:pt x="9624087" y="4417512"/>
                  <a:pt x="9630561" y="4421754"/>
                </a:cubicBezTo>
                <a:cubicBezTo>
                  <a:pt x="9637035" y="4425996"/>
                  <a:pt x="9644700" y="4428116"/>
                  <a:pt x="9653555" y="4428116"/>
                </a:cubicBezTo>
                <a:cubicBezTo>
                  <a:pt x="9661815" y="4428116"/>
                  <a:pt x="9668996" y="4426461"/>
                  <a:pt x="9675098" y="4423149"/>
                </a:cubicBezTo>
                <a:cubicBezTo>
                  <a:pt x="9681200" y="4419838"/>
                  <a:pt x="9686186" y="4415540"/>
                  <a:pt x="9690055" y="4410257"/>
                </a:cubicBezTo>
                <a:lnTo>
                  <a:pt x="9691060" y="4426107"/>
                </a:lnTo>
                <a:lnTo>
                  <a:pt x="9708696" y="4426107"/>
                </a:lnTo>
                <a:lnTo>
                  <a:pt x="9708696" y="4275865"/>
                </a:lnTo>
                <a:close/>
                <a:moveTo>
                  <a:pt x="8089855" y="4275865"/>
                </a:moveTo>
                <a:lnTo>
                  <a:pt x="8089855" y="4334355"/>
                </a:lnTo>
                <a:cubicBezTo>
                  <a:pt x="8086358" y="4328550"/>
                  <a:pt x="8081744" y="4323955"/>
                  <a:pt x="8076014" y="4320569"/>
                </a:cubicBezTo>
                <a:cubicBezTo>
                  <a:pt x="8070284" y="4317184"/>
                  <a:pt x="8063550" y="4315491"/>
                  <a:pt x="8055810" y="4315491"/>
                </a:cubicBezTo>
                <a:cubicBezTo>
                  <a:pt x="8046509" y="4315491"/>
                  <a:pt x="8038435" y="4317593"/>
                  <a:pt x="8031589" y="4321797"/>
                </a:cubicBezTo>
                <a:cubicBezTo>
                  <a:pt x="8024743" y="4326002"/>
                  <a:pt x="8019441" y="4332234"/>
                  <a:pt x="8015683" y="4340494"/>
                </a:cubicBezTo>
                <a:cubicBezTo>
                  <a:pt x="8011925" y="4348754"/>
                  <a:pt x="8010046" y="4359060"/>
                  <a:pt x="8010046" y="4371413"/>
                </a:cubicBezTo>
                <a:cubicBezTo>
                  <a:pt x="8010046" y="4383840"/>
                  <a:pt x="8011813" y="4394277"/>
                  <a:pt x="8015348" y="4402723"/>
                </a:cubicBezTo>
                <a:cubicBezTo>
                  <a:pt x="8018883" y="4411169"/>
                  <a:pt x="8023887" y="4417512"/>
                  <a:pt x="8030361" y="4421754"/>
                </a:cubicBezTo>
                <a:cubicBezTo>
                  <a:pt x="8036835" y="4425996"/>
                  <a:pt x="8044500" y="4428116"/>
                  <a:pt x="8053355" y="4428116"/>
                </a:cubicBezTo>
                <a:cubicBezTo>
                  <a:pt x="8061615" y="4428116"/>
                  <a:pt x="8068796" y="4426461"/>
                  <a:pt x="8074898" y="4423149"/>
                </a:cubicBezTo>
                <a:cubicBezTo>
                  <a:pt x="8081000" y="4419838"/>
                  <a:pt x="8085986" y="4415540"/>
                  <a:pt x="8089855" y="4410257"/>
                </a:cubicBezTo>
                <a:lnTo>
                  <a:pt x="8090860" y="4426107"/>
                </a:lnTo>
                <a:lnTo>
                  <a:pt x="8108496" y="4426107"/>
                </a:lnTo>
                <a:lnTo>
                  <a:pt x="8108496" y="4275865"/>
                </a:lnTo>
                <a:close/>
                <a:moveTo>
                  <a:pt x="6861130" y="4275865"/>
                </a:moveTo>
                <a:lnTo>
                  <a:pt x="6861130" y="4334355"/>
                </a:lnTo>
                <a:cubicBezTo>
                  <a:pt x="6857632" y="4328550"/>
                  <a:pt x="6853019" y="4323955"/>
                  <a:pt x="6847289" y="4320569"/>
                </a:cubicBezTo>
                <a:cubicBezTo>
                  <a:pt x="6841559" y="4317184"/>
                  <a:pt x="6834825" y="4315491"/>
                  <a:pt x="6827086" y="4315491"/>
                </a:cubicBezTo>
                <a:cubicBezTo>
                  <a:pt x="6817784" y="4315491"/>
                  <a:pt x="6809710" y="4317593"/>
                  <a:pt x="6802864" y="4321797"/>
                </a:cubicBezTo>
                <a:cubicBezTo>
                  <a:pt x="6796018" y="4326002"/>
                  <a:pt x="6790716" y="4332234"/>
                  <a:pt x="6786958" y="4340494"/>
                </a:cubicBezTo>
                <a:cubicBezTo>
                  <a:pt x="6783200" y="4348754"/>
                  <a:pt x="6781321" y="4359060"/>
                  <a:pt x="6781321" y="4371413"/>
                </a:cubicBezTo>
                <a:cubicBezTo>
                  <a:pt x="6781321" y="4383840"/>
                  <a:pt x="6783088" y="4394277"/>
                  <a:pt x="6786623" y="4402723"/>
                </a:cubicBezTo>
                <a:cubicBezTo>
                  <a:pt x="6790158" y="4411169"/>
                  <a:pt x="6795162" y="4417512"/>
                  <a:pt x="6801636" y="4421754"/>
                </a:cubicBezTo>
                <a:cubicBezTo>
                  <a:pt x="6808110" y="4425996"/>
                  <a:pt x="6815775" y="4428116"/>
                  <a:pt x="6824630" y="4428116"/>
                </a:cubicBezTo>
                <a:cubicBezTo>
                  <a:pt x="6832890" y="4428116"/>
                  <a:pt x="6840071" y="4426461"/>
                  <a:pt x="6846173" y="4423149"/>
                </a:cubicBezTo>
                <a:cubicBezTo>
                  <a:pt x="6852275" y="4419838"/>
                  <a:pt x="6857260" y="4415540"/>
                  <a:pt x="6861130" y="4410257"/>
                </a:cubicBezTo>
                <a:lnTo>
                  <a:pt x="6862135" y="4426107"/>
                </a:lnTo>
                <a:lnTo>
                  <a:pt x="6879771" y="4426107"/>
                </a:lnTo>
                <a:lnTo>
                  <a:pt x="6879771" y="4275865"/>
                </a:lnTo>
                <a:close/>
                <a:moveTo>
                  <a:pt x="9568500" y="4275307"/>
                </a:moveTo>
                <a:cubicBezTo>
                  <a:pt x="9565002" y="4275307"/>
                  <a:pt x="9562193" y="4276330"/>
                  <a:pt x="9560072" y="4278377"/>
                </a:cubicBezTo>
                <a:cubicBezTo>
                  <a:pt x="9557952" y="4280423"/>
                  <a:pt x="9556891" y="4283009"/>
                  <a:pt x="9556891" y="4286134"/>
                </a:cubicBezTo>
                <a:cubicBezTo>
                  <a:pt x="9556891" y="4289260"/>
                  <a:pt x="9557952" y="4291846"/>
                  <a:pt x="9560072" y="4293892"/>
                </a:cubicBezTo>
                <a:cubicBezTo>
                  <a:pt x="9562193" y="4295938"/>
                  <a:pt x="9565002" y="4296962"/>
                  <a:pt x="9568500" y="4296962"/>
                </a:cubicBezTo>
                <a:cubicBezTo>
                  <a:pt x="9571997" y="4296962"/>
                  <a:pt x="9574825" y="4295938"/>
                  <a:pt x="9576983" y="4293892"/>
                </a:cubicBezTo>
                <a:cubicBezTo>
                  <a:pt x="9579141" y="4291846"/>
                  <a:pt x="9580220" y="4289260"/>
                  <a:pt x="9580220" y="4286134"/>
                </a:cubicBezTo>
                <a:cubicBezTo>
                  <a:pt x="9580220" y="4283009"/>
                  <a:pt x="9579141" y="4280423"/>
                  <a:pt x="9576983" y="4278377"/>
                </a:cubicBezTo>
                <a:cubicBezTo>
                  <a:pt x="9574825" y="4276330"/>
                  <a:pt x="9571997" y="4275307"/>
                  <a:pt x="9568500" y="4275307"/>
                </a:cubicBezTo>
                <a:close/>
                <a:moveTo>
                  <a:pt x="7368225" y="4275307"/>
                </a:moveTo>
                <a:cubicBezTo>
                  <a:pt x="7364727" y="4275307"/>
                  <a:pt x="7361918" y="4276330"/>
                  <a:pt x="7359797" y="4278377"/>
                </a:cubicBezTo>
                <a:cubicBezTo>
                  <a:pt x="7357676" y="4280423"/>
                  <a:pt x="7356616" y="4283009"/>
                  <a:pt x="7356616" y="4286134"/>
                </a:cubicBezTo>
                <a:cubicBezTo>
                  <a:pt x="7356616" y="4289260"/>
                  <a:pt x="7357676" y="4291846"/>
                  <a:pt x="7359797" y="4293892"/>
                </a:cubicBezTo>
                <a:cubicBezTo>
                  <a:pt x="7361918" y="4295938"/>
                  <a:pt x="7364727" y="4296962"/>
                  <a:pt x="7368225" y="4296962"/>
                </a:cubicBezTo>
                <a:cubicBezTo>
                  <a:pt x="7371722" y="4296962"/>
                  <a:pt x="7374550" y="4295938"/>
                  <a:pt x="7376708" y="4293892"/>
                </a:cubicBezTo>
                <a:cubicBezTo>
                  <a:pt x="7378866" y="4291846"/>
                  <a:pt x="7379945" y="4289260"/>
                  <a:pt x="7379945" y="4286134"/>
                </a:cubicBezTo>
                <a:cubicBezTo>
                  <a:pt x="7379945" y="4283009"/>
                  <a:pt x="7378866" y="4280423"/>
                  <a:pt x="7376708" y="4278377"/>
                </a:cubicBezTo>
                <a:cubicBezTo>
                  <a:pt x="7374550" y="4276330"/>
                  <a:pt x="7371722" y="4275307"/>
                  <a:pt x="7368225" y="4275307"/>
                </a:cubicBezTo>
                <a:close/>
                <a:moveTo>
                  <a:pt x="9944068" y="4144524"/>
                </a:moveTo>
                <a:lnTo>
                  <a:pt x="9960587" y="4144524"/>
                </a:lnTo>
                <a:cubicBezTo>
                  <a:pt x="9969294" y="4144524"/>
                  <a:pt x="9976010" y="4145157"/>
                  <a:pt x="9980735" y="4146422"/>
                </a:cubicBezTo>
                <a:cubicBezTo>
                  <a:pt x="9985460" y="4147687"/>
                  <a:pt x="9988697" y="4149454"/>
                  <a:pt x="9990446" y="4151724"/>
                </a:cubicBezTo>
                <a:cubicBezTo>
                  <a:pt x="9992195" y="4153994"/>
                  <a:pt x="9993069" y="4156691"/>
                  <a:pt x="9993069" y="4159816"/>
                </a:cubicBezTo>
                <a:cubicBezTo>
                  <a:pt x="9993069" y="4165100"/>
                  <a:pt x="9990483" y="4169528"/>
                  <a:pt x="9985311" y="4173099"/>
                </a:cubicBezTo>
                <a:cubicBezTo>
                  <a:pt x="9980140" y="4176671"/>
                  <a:pt x="9971228" y="4178457"/>
                  <a:pt x="9958578" y="4178457"/>
                </a:cubicBezTo>
                <a:cubicBezTo>
                  <a:pt x="9947714" y="4178457"/>
                  <a:pt x="9939938" y="4176764"/>
                  <a:pt x="9935249" y="4173378"/>
                </a:cubicBezTo>
                <a:cubicBezTo>
                  <a:pt x="9930561" y="4169993"/>
                  <a:pt x="9928217" y="4166067"/>
                  <a:pt x="9928217" y="4161602"/>
                </a:cubicBezTo>
                <a:cubicBezTo>
                  <a:pt x="9928217" y="4157584"/>
                  <a:pt x="9929594" y="4154049"/>
                  <a:pt x="9932347" y="4150998"/>
                </a:cubicBezTo>
                <a:cubicBezTo>
                  <a:pt x="9935100" y="4147947"/>
                  <a:pt x="9939007" y="4145789"/>
                  <a:pt x="9944068" y="4144524"/>
                </a:cubicBezTo>
                <a:close/>
                <a:moveTo>
                  <a:pt x="8753442" y="4144524"/>
                </a:moveTo>
                <a:lnTo>
                  <a:pt x="8769962" y="4144524"/>
                </a:lnTo>
                <a:cubicBezTo>
                  <a:pt x="8778669" y="4144524"/>
                  <a:pt x="8785385" y="4145157"/>
                  <a:pt x="8790110" y="4146422"/>
                </a:cubicBezTo>
                <a:cubicBezTo>
                  <a:pt x="8794835" y="4147687"/>
                  <a:pt x="8798072" y="4149454"/>
                  <a:pt x="8799821" y="4151724"/>
                </a:cubicBezTo>
                <a:cubicBezTo>
                  <a:pt x="8801570" y="4153994"/>
                  <a:pt x="8802444" y="4156691"/>
                  <a:pt x="8802444" y="4159816"/>
                </a:cubicBezTo>
                <a:cubicBezTo>
                  <a:pt x="8802444" y="4165100"/>
                  <a:pt x="8799858" y="4169528"/>
                  <a:pt x="8794686" y="4173099"/>
                </a:cubicBezTo>
                <a:cubicBezTo>
                  <a:pt x="8789515" y="4176671"/>
                  <a:pt x="8780604" y="4178457"/>
                  <a:pt x="8767953" y="4178457"/>
                </a:cubicBezTo>
                <a:cubicBezTo>
                  <a:pt x="8757089" y="4178457"/>
                  <a:pt x="8749312" y="4176764"/>
                  <a:pt x="8744624" y="4173378"/>
                </a:cubicBezTo>
                <a:cubicBezTo>
                  <a:pt x="8739936" y="4169993"/>
                  <a:pt x="8737592" y="4166067"/>
                  <a:pt x="8737592" y="4161602"/>
                </a:cubicBezTo>
                <a:cubicBezTo>
                  <a:pt x="8737592" y="4157584"/>
                  <a:pt x="8738969" y="4154049"/>
                  <a:pt x="8741722" y="4150998"/>
                </a:cubicBezTo>
                <a:cubicBezTo>
                  <a:pt x="8744476" y="4147947"/>
                  <a:pt x="8748382" y="4145789"/>
                  <a:pt x="8753442" y="4144524"/>
                </a:cubicBezTo>
                <a:close/>
                <a:moveTo>
                  <a:pt x="10783756" y="4122870"/>
                </a:moveTo>
                <a:cubicBezTo>
                  <a:pt x="10779588" y="4122870"/>
                  <a:pt x="10776128" y="4124191"/>
                  <a:pt x="10773374" y="4126832"/>
                </a:cubicBezTo>
                <a:cubicBezTo>
                  <a:pt x="10770622" y="4129474"/>
                  <a:pt x="10769246" y="4132841"/>
                  <a:pt x="10769246" y="4136934"/>
                </a:cubicBezTo>
                <a:cubicBezTo>
                  <a:pt x="10769246" y="4140878"/>
                  <a:pt x="10770622" y="4144208"/>
                  <a:pt x="10773374" y="4146924"/>
                </a:cubicBezTo>
                <a:cubicBezTo>
                  <a:pt x="10774752" y="4148282"/>
                  <a:pt x="10776306" y="4149301"/>
                  <a:pt x="10778034" y="4149980"/>
                </a:cubicBezTo>
                <a:lnTo>
                  <a:pt x="10782134" y="4150709"/>
                </a:lnTo>
                <a:lnTo>
                  <a:pt x="10776612" y="4162272"/>
                </a:lnTo>
                <a:cubicBezTo>
                  <a:pt x="10773338" y="4165770"/>
                  <a:pt x="10769542" y="4168486"/>
                  <a:pt x="10765226" y="4170420"/>
                </a:cubicBezTo>
                <a:lnTo>
                  <a:pt x="10769914" y="4180913"/>
                </a:lnTo>
                <a:cubicBezTo>
                  <a:pt x="10775198" y="4178606"/>
                  <a:pt x="10779942" y="4175667"/>
                  <a:pt x="10784146" y="4172095"/>
                </a:cubicBezTo>
                <a:cubicBezTo>
                  <a:pt x="10788350" y="4168523"/>
                  <a:pt x="10791700" y="4164151"/>
                  <a:pt x="10794192" y="4158979"/>
                </a:cubicBezTo>
                <a:cubicBezTo>
                  <a:pt x="10796686" y="4153808"/>
                  <a:pt x="10797932" y="4147687"/>
                  <a:pt x="10797932" y="4140618"/>
                </a:cubicBezTo>
                <a:cubicBezTo>
                  <a:pt x="10797932" y="4134590"/>
                  <a:pt x="10796592" y="4130125"/>
                  <a:pt x="10793914" y="4127223"/>
                </a:cubicBezTo>
                <a:cubicBezTo>
                  <a:pt x="10791234" y="4124321"/>
                  <a:pt x="10787848" y="4122870"/>
                  <a:pt x="10783756" y="4122870"/>
                </a:cubicBezTo>
                <a:close/>
                <a:moveTo>
                  <a:pt x="7907206" y="4122870"/>
                </a:moveTo>
                <a:cubicBezTo>
                  <a:pt x="7903039" y="4122870"/>
                  <a:pt x="7899578" y="4124191"/>
                  <a:pt x="7896825" y="4126832"/>
                </a:cubicBezTo>
                <a:cubicBezTo>
                  <a:pt x="7894072" y="4129474"/>
                  <a:pt x="7892695" y="4132841"/>
                  <a:pt x="7892695" y="4136934"/>
                </a:cubicBezTo>
                <a:cubicBezTo>
                  <a:pt x="7892695" y="4140878"/>
                  <a:pt x="7894072" y="4144208"/>
                  <a:pt x="7896825" y="4146924"/>
                </a:cubicBezTo>
                <a:cubicBezTo>
                  <a:pt x="7898202" y="4148282"/>
                  <a:pt x="7899755" y="4149301"/>
                  <a:pt x="7901485" y="4149980"/>
                </a:cubicBezTo>
                <a:lnTo>
                  <a:pt x="7905583" y="4150709"/>
                </a:lnTo>
                <a:lnTo>
                  <a:pt x="7900062" y="4162272"/>
                </a:lnTo>
                <a:cubicBezTo>
                  <a:pt x="7896788" y="4165770"/>
                  <a:pt x="7892993" y="4168486"/>
                  <a:pt x="7888677" y="4170420"/>
                </a:cubicBezTo>
                <a:lnTo>
                  <a:pt x="7893365" y="4180913"/>
                </a:lnTo>
                <a:cubicBezTo>
                  <a:pt x="7898648" y="4178606"/>
                  <a:pt x="7903392" y="4175667"/>
                  <a:pt x="7907596" y="4172095"/>
                </a:cubicBezTo>
                <a:cubicBezTo>
                  <a:pt x="7911801" y="4168523"/>
                  <a:pt x="7915149" y="4164151"/>
                  <a:pt x="7917642" y="4158979"/>
                </a:cubicBezTo>
                <a:cubicBezTo>
                  <a:pt x="7920135" y="4153808"/>
                  <a:pt x="7921382" y="4147687"/>
                  <a:pt x="7921382" y="4140618"/>
                </a:cubicBezTo>
                <a:cubicBezTo>
                  <a:pt x="7921382" y="4134590"/>
                  <a:pt x="7920042" y="4130125"/>
                  <a:pt x="7917363" y="4127223"/>
                </a:cubicBezTo>
                <a:cubicBezTo>
                  <a:pt x="7914684" y="4124321"/>
                  <a:pt x="7911298" y="4122870"/>
                  <a:pt x="7907206" y="4122870"/>
                </a:cubicBezTo>
                <a:close/>
                <a:moveTo>
                  <a:pt x="11170262" y="4096974"/>
                </a:moveTo>
                <a:lnTo>
                  <a:pt x="11170262" y="4119075"/>
                </a:lnTo>
                <a:cubicBezTo>
                  <a:pt x="11166244" y="4124433"/>
                  <a:pt x="11161258" y="4128860"/>
                  <a:pt x="11155306" y="4132358"/>
                </a:cubicBezTo>
                <a:cubicBezTo>
                  <a:pt x="11149352" y="4135855"/>
                  <a:pt x="11142654" y="4137604"/>
                  <a:pt x="11135214" y="4137604"/>
                </a:cubicBezTo>
                <a:cubicBezTo>
                  <a:pt x="11128516" y="4137604"/>
                  <a:pt x="11123438" y="4135985"/>
                  <a:pt x="11119978" y="4132748"/>
                </a:cubicBezTo>
                <a:cubicBezTo>
                  <a:pt x="11116516" y="4129511"/>
                  <a:pt x="11114786" y="4125177"/>
                  <a:pt x="11114786" y="4119745"/>
                </a:cubicBezTo>
                <a:cubicBezTo>
                  <a:pt x="11114786" y="4111782"/>
                  <a:pt x="11119084" y="4106052"/>
                  <a:pt x="11127678" y="4102555"/>
                </a:cubicBezTo>
                <a:cubicBezTo>
                  <a:pt x="11136274" y="4099057"/>
                  <a:pt x="11150468" y="4097197"/>
                  <a:pt x="11170262" y="4096974"/>
                </a:cubicBezTo>
                <a:close/>
                <a:moveTo>
                  <a:pt x="9865337" y="4096974"/>
                </a:moveTo>
                <a:lnTo>
                  <a:pt x="9865337" y="4119075"/>
                </a:lnTo>
                <a:cubicBezTo>
                  <a:pt x="9861319" y="4124433"/>
                  <a:pt x="9856333" y="4128860"/>
                  <a:pt x="9850380" y="4132358"/>
                </a:cubicBezTo>
                <a:cubicBezTo>
                  <a:pt x="9844427" y="4135855"/>
                  <a:pt x="9837730" y="4137604"/>
                  <a:pt x="9830288" y="4137604"/>
                </a:cubicBezTo>
                <a:cubicBezTo>
                  <a:pt x="9823591" y="4137604"/>
                  <a:pt x="9818512" y="4135985"/>
                  <a:pt x="9815052" y="4132748"/>
                </a:cubicBezTo>
                <a:cubicBezTo>
                  <a:pt x="9811592" y="4129511"/>
                  <a:pt x="9809862" y="4125177"/>
                  <a:pt x="9809862" y="4119745"/>
                </a:cubicBezTo>
                <a:cubicBezTo>
                  <a:pt x="9809862" y="4111782"/>
                  <a:pt x="9814159" y="4106052"/>
                  <a:pt x="9822754" y="4102555"/>
                </a:cubicBezTo>
                <a:cubicBezTo>
                  <a:pt x="9831349" y="4099057"/>
                  <a:pt x="9845543" y="4097197"/>
                  <a:pt x="9865337" y="4096974"/>
                </a:cubicBezTo>
                <a:close/>
                <a:moveTo>
                  <a:pt x="9322412" y="4096974"/>
                </a:moveTo>
                <a:lnTo>
                  <a:pt x="9322412" y="4119075"/>
                </a:lnTo>
                <a:cubicBezTo>
                  <a:pt x="9318394" y="4124433"/>
                  <a:pt x="9313408" y="4128860"/>
                  <a:pt x="9307455" y="4132358"/>
                </a:cubicBezTo>
                <a:cubicBezTo>
                  <a:pt x="9301502" y="4135855"/>
                  <a:pt x="9294805" y="4137604"/>
                  <a:pt x="9287363" y="4137604"/>
                </a:cubicBezTo>
                <a:cubicBezTo>
                  <a:pt x="9280666" y="4137604"/>
                  <a:pt x="9275587" y="4135985"/>
                  <a:pt x="9272127" y="4132748"/>
                </a:cubicBezTo>
                <a:cubicBezTo>
                  <a:pt x="9268667" y="4129511"/>
                  <a:pt x="9266936" y="4125177"/>
                  <a:pt x="9266936" y="4119745"/>
                </a:cubicBezTo>
                <a:cubicBezTo>
                  <a:pt x="9266936" y="4111782"/>
                  <a:pt x="9271234" y="4106052"/>
                  <a:pt x="9279829" y="4102555"/>
                </a:cubicBezTo>
                <a:cubicBezTo>
                  <a:pt x="9288424" y="4099057"/>
                  <a:pt x="9302618" y="4097197"/>
                  <a:pt x="9322412" y="4096974"/>
                </a:cubicBezTo>
                <a:close/>
                <a:moveTo>
                  <a:pt x="9659359" y="4054446"/>
                </a:moveTo>
                <a:cubicBezTo>
                  <a:pt x="9666875" y="4054446"/>
                  <a:pt x="9673107" y="4056437"/>
                  <a:pt x="9678056" y="4060418"/>
                </a:cubicBezTo>
                <a:cubicBezTo>
                  <a:pt x="9683004" y="4064399"/>
                  <a:pt x="9687004" y="4069441"/>
                  <a:pt x="9690055" y="4075543"/>
                </a:cubicBezTo>
                <a:lnTo>
                  <a:pt x="9690055" y="4117400"/>
                </a:lnTo>
                <a:cubicBezTo>
                  <a:pt x="9686781" y="4122684"/>
                  <a:pt x="9682502" y="4127205"/>
                  <a:pt x="9677218" y="4130962"/>
                </a:cubicBezTo>
                <a:cubicBezTo>
                  <a:pt x="9671935" y="4134720"/>
                  <a:pt x="9665312" y="4136599"/>
                  <a:pt x="9657350" y="4136599"/>
                </a:cubicBezTo>
                <a:cubicBezTo>
                  <a:pt x="9648197" y="4136599"/>
                  <a:pt x="9641258" y="4133065"/>
                  <a:pt x="9636533" y="4125995"/>
                </a:cubicBezTo>
                <a:cubicBezTo>
                  <a:pt x="9631807" y="4118926"/>
                  <a:pt x="9629445" y="4108657"/>
                  <a:pt x="9629445" y="4095188"/>
                </a:cubicBezTo>
                <a:cubicBezTo>
                  <a:pt x="9629445" y="4082165"/>
                  <a:pt x="9631956" y="4072120"/>
                  <a:pt x="9636979" y="4065050"/>
                </a:cubicBezTo>
                <a:cubicBezTo>
                  <a:pt x="9642002" y="4057981"/>
                  <a:pt x="9649462" y="4054446"/>
                  <a:pt x="9659359" y="4054446"/>
                </a:cubicBezTo>
                <a:close/>
                <a:moveTo>
                  <a:pt x="7324804" y="4054335"/>
                </a:moveTo>
                <a:cubicBezTo>
                  <a:pt x="7333882" y="4054335"/>
                  <a:pt x="7340766" y="4057869"/>
                  <a:pt x="7345454" y="4064939"/>
                </a:cubicBezTo>
                <a:cubicBezTo>
                  <a:pt x="7350142" y="4072008"/>
                  <a:pt x="7352486" y="4082203"/>
                  <a:pt x="7352486" y="4095523"/>
                </a:cubicBezTo>
                <a:cubicBezTo>
                  <a:pt x="7352486" y="4108694"/>
                  <a:pt x="7349975" y="4118833"/>
                  <a:pt x="7344952" y="4125939"/>
                </a:cubicBezTo>
                <a:cubicBezTo>
                  <a:pt x="7339929" y="4133046"/>
                  <a:pt x="7332469" y="4136599"/>
                  <a:pt x="7322572" y="4136599"/>
                </a:cubicBezTo>
                <a:cubicBezTo>
                  <a:pt x="7315205" y="4136599"/>
                  <a:pt x="7308991" y="4134832"/>
                  <a:pt x="7303931" y="4131297"/>
                </a:cubicBezTo>
                <a:cubicBezTo>
                  <a:pt x="7298871" y="4127763"/>
                  <a:pt x="7294852" y="4123168"/>
                  <a:pt x="7291876" y="4117512"/>
                </a:cubicBezTo>
                <a:lnTo>
                  <a:pt x="7291876" y="4075543"/>
                </a:lnTo>
                <a:cubicBezTo>
                  <a:pt x="7294927" y="4069887"/>
                  <a:pt x="7299187" y="4064939"/>
                  <a:pt x="7304656" y="4060697"/>
                </a:cubicBezTo>
                <a:cubicBezTo>
                  <a:pt x="7310126" y="4056455"/>
                  <a:pt x="7316842" y="4054335"/>
                  <a:pt x="7324804" y="4054335"/>
                </a:cubicBezTo>
                <a:close/>
                <a:moveTo>
                  <a:pt x="10203847" y="4053888"/>
                </a:moveTo>
                <a:cubicBezTo>
                  <a:pt x="10211884" y="4053888"/>
                  <a:pt x="10218283" y="4055693"/>
                  <a:pt x="10223046" y="4059302"/>
                </a:cubicBezTo>
                <a:cubicBezTo>
                  <a:pt x="10227808" y="4062911"/>
                  <a:pt x="10231231" y="4067878"/>
                  <a:pt x="10233315" y="4074203"/>
                </a:cubicBezTo>
                <a:cubicBezTo>
                  <a:pt x="10235398" y="4080528"/>
                  <a:pt x="10236440" y="4087709"/>
                  <a:pt x="10236440" y="4095746"/>
                </a:cubicBezTo>
                <a:cubicBezTo>
                  <a:pt x="10236440" y="4103634"/>
                  <a:pt x="10235398" y="4110685"/>
                  <a:pt x="10233315" y="4116898"/>
                </a:cubicBezTo>
                <a:cubicBezTo>
                  <a:pt x="10231231" y="4123112"/>
                  <a:pt x="10227808" y="4127986"/>
                  <a:pt x="10223046" y="4131521"/>
                </a:cubicBezTo>
                <a:cubicBezTo>
                  <a:pt x="10218283" y="4135055"/>
                  <a:pt x="10211884" y="4136823"/>
                  <a:pt x="10203847" y="4136823"/>
                </a:cubicBezTo>
                <a:cubicBezTo>
                  <a:pt x="10196034" y="4136823"/>
                  <a:pt x="10189838" y="4135055"/>
                  <a:pt x="10185262" y="4131521"/>
                </a:cubicBezTo>
                <a:cubicBezTo>
                  <a:pt x="10180686" y="4127986"/>
                  <a:pt x="10177393" y="4123112"/>
                  <a:pt x="10175384" y="4116898"/>
                </a:cubicBezTo>
                <a:cubicBezTo>
                  <a:pt x="10173374" y="4110685"/>
                  <a:pt x="10172370" y="4103634"/>
                  <a:pt x="10172370" y="4095746"/>
                </a:cubicBezTo>
                <a:cubicBezTo>
                  <a:pt x="10172370" y="4087709"/>
                  <a:pt x="10173374" y="4080528"/>
                  <a:pt x="10175384" y="4074203"/>
                </a:cubicBezTo>
                <a:cubicBezTo>
                  <a:pt x="10177393" y="4067878"/>
                  <a:pt x="10180686" y="4062911"/>
                  <a:pt x="10185262" y="4059302"/>
                </a:cubicBezTo>
                <a:cubicBezTo>
                  <a:pt x="10189838" y="4055693"/>
                  <a:pt x="10196034" y="4053888"/>
                  <a:pt x="10203847" y="4053888"/>
                </a:cubicBezTo>
                <a:close/>
                <a:moveTo>
                  <a:pt x="7441597" y="4053888"/>
                </a:moveTo>
                <a:cubicBezTo>
                  <a:pt x="7449634" y="4053888"/>
                  <a:pt x="7456033" y="4055693"/>
                  <a:pt x="7460796" y="4059302"/>
                </a:cubicBezTo>
                <a:cubicBezTo>
                  <a:pt x="7465558" y="4062911"/>
                  <a:pt x="7468981" y="4067878"/>
                  <a:pt x="7471065" y="4074203"/>
                </a:cubicBezTo>
                <a:cubicBezTo>
                  <a:pt x="7473148" y="4080528"/>
                  <a:pt x="7474190" y="4087709"/>
                  <a:pt x="7474190" y="4095746"/>
                </a:cubicBezTo>
                <a:cubicBezTo>
                  <a:pt x="7474190" y="4103634"/>
                  <a:pt x="7473148" y="4110685"/>
                  <a:pt x="7471065" y="4116898"/>
                </a:cubicBezTo>
                <a:cubicBezTo>
                  <a:pt x="7468981" y="4123112"/>
                  <a:pt x="7465558" y="4127986"/>
                  <a:pt x="7460796" y="4131521"/>
                </a:cubicBezTo>
                <a:cubicBezTo>
                  <a:pt x="7456033" y="4135055"/>
                  <a:pt x="7449634" y="4136823"/>
                  <a:pt x="7441597" y="4136823"/>
                </a:cubicBezTo>
                <a:cubicBezTo>
                  <a:pt x="7433783" y="4136823"/>
                  <a:pt x="7427588" y="4135055"/>
                  <a:pt x="7423012" y="4131521"/>
                </a:cubicBezTo>
                <a:cubicBezTo>
                  <a:pt x="7418436" y="4127986"/>
                  <a:pt x="7415143" y="4123112"/>
                  <a:pt x="7413133" y="4116898"/>
                </a:cubicBezTo>
                <a:cubicBezTo>
                  <a:pt x="7411124" y="4110685"/>
                  <a:pt x="7410120" y="4103634"/>
                  <a:pt x="7410120" y="4095746"/>
                </a:cubicBezTo>
                <a:cubicBezTo>
                  <a:pt x="7410120" y="4087709"/>
                  <a:pt x="7411124" y="4080528"/>
                  <a:pt x="7413133" y="4074203"/>
                </a:cubicBezTo>
                <a:cubicBezTo>
                  <a:pt x="7415143" y="4067878"/>
                  <a:pt x="7418436" y="4062911"/>
                  <a:pt x="7423012" y="4059302"/>
                </a:cubicBezTo>
                <a:cubicBezTo>
                  <a:pt x="7427588" y="4055693"/>
                  <a:pt x="7433783" y="4053888"/>
                  <a:pt x="7441597" y="4053888"/>
                </a:cubicBezTo>
                <a:close/>
                <a:moveTo>
                  <a:pt x="8030584" y="4053553"/>
                </a:moveTo>
                <a:cubicBezTo>
                  <a:pt x="8039588" y="4053553"/>
                  <a:pt x="8046620" y="4056232"/>
                  <a:pt x="8051680" y="4061590"/>
                </a:cubicBezTo>
                <a:cubicBezTo>
                  <a:pt x="8056741" y="4066948"/>
                  <a:pt x="8059382" y="4074687"/>
                  <a:pt x="8059606" y="4084807"/>
                </a:cubicBezTo>
                <a:lnTo>
                  <a:pt x="8000223" y="4084807"/>
                </a:lnTo>
                <a:cubicBezTo>
                  <a:pt x="8001042" y="4074613"/>
                  <a:pt x="8004037" y="4066855"/>
                  <a:pt x="8009209" y="4061534"/>
                </a:cubicBezTo>
                <a:cubicBezTo>
                  <a:pt x="8014380" y="4056214"/>
                  <a:pt x="8021506" y="4053553"/>
                  <a:pt x="8030584" y="4053553"/>
                </a:cubicBezTo>
                <a:close/>
                <a:moveTo>
                  <a:pt x="6954259" y="4053553"/>
                </a:moveTo>
                <a:cubicBezTo>
                  <a:pt x="6963263" y="4053553"/>
                  <a:pt x="6970295" y="4056232"/>
                  <a:pt x="6975356" y="4061590"/>
                </a:cubicBezTo>
                <a:cubicBezTo>
                  <a:pt x="6980416" y="4066948"/>
                  <a:pt x="6983057" y="4074687"/>
                  <a:pt x="6983281" y="4084807"/>
                </a:cubicBezTo>
                <a:lnTo>
                  <a:pt x="6923898" y="4084807"/>
                </a:lnTo>
                <a:cubicBezTo>
                  <a:pt x="6924717" y="4074613"/>
                  <a:pt x="6927712" y="4066855"/>
                  <a:pt x="6932884" y="4061534"/>
                </a:cubicBezTo>
                <a:cubicBezTo>
                  <a:pt x="6938056" y="4056214"/>
                  <a:pt x="6945181" y="4053553"/>
                  <a:pt x="6954259" y="4053553"/>
                </a:cubicBezTo>
                <a:close/>
                <a:moveTo>
                  <a:pt x="9958243" y="4052883"/>
                </a:moveTo>
                <a:cubicBezTo>
                  <a:pt x="9965462" y="4052883"/>
                  <a:pt x="9971266" y="4054911"/>
                  <a:pt x="9975656" y="4058967"/>
                </a:cubicBezTo>
                <a:cubicBezTo>
                  <a:pt x="9980046" y="4063023"/>
                  <a:pt x="9982242" y="4069255"/>
                  <a:pt x="9982242" y="4077663"/>
                </a:cubicBezTo>
                <a:cubicBezTo>
                  <a:pt x="9982242" y="4085700"/>
                  <a:pt x="9979916" y="4091765"/>
                  <a:pt x="9975266" y="4095858"/>
                </a:cubicBezTo>
                <a:cubicBezTo>
                  <a:pt x="9970614" y="4099950"/>
                  <a:pt x="9964717" y="4101997"/>
                  <a:pt x="9957574" y="4101997"/>
                </a:cubicBezTo>
                <a:cubicBezTo>
                  <a:pt x="9951248" y="4101997"/>
                  <a:pt x="9945686" y="4099969"/>
                  <a:pt x="9940886" y="4095913"/>
                </a:cubicBezTo>
                <a:cubicBezTo>
                  <a:pt x="9936086" y="4091858"/>
                  <a:pt x="9933686" y="4085737"/>
                  <a:pt x="9933686" y="4077552"/>
                </a:cubicBezTo>
                <a:cubicBezTo>
                  <a:pt x="9933686" y="4069441"/>
                  <a:pt x="9936012" y="4063301"/>
                  <a:pt x="9940663" y="4059134"/>
                </a:cubicBezTo>
                <a:cubicBezTo>
                  <a:pt x="9945314" y="4054967"/>
                  <a:pt x="9951174" y="4052883"/>
                  <a:pt x="9958243" y="4052883"/>
                </a:cubicBezTo>
                <a:close/>
                <a:moveTo>
                  <a:pt x="8767618" y="4052883"/>
                </a:moveTo>
                <a:cubicBezTo>
                  <a:pt x="8774836" y="4052883"/>
                  <a:pt x="8780641" y="4054911"/>
                  <a:pt x="8785031" y="4058967"/>
                </a:cubicBezTo>
                <a:cubicBezTo>
                  <a:pt x="8789422" y="4063023"/>
                  <a:pt x="8791617" y="4069255"/>
                  <a:pt x="8791617" y="4077663"/>
                </a:cubicBezTo>
                <a:cubicBezTo>
                  <a:pt x="8791617" y="4085700"/>
                  <a:pt x="8789291" y="4091765"/>
                  <a:pt x="8784640" y="4095858"/>
                </a:cubicBezTo>
                <a:cubicBezTo>
                  <a:pt x="8779990" y="4099950"/>
                  <a:pt x="8774092" y="4101997"/>
                  <a:pt x="8766948" y="4101997"/>
                </a:cubicBezTo>
                <a:cubicBezTo>
                  <a:pt x="8760623" y="4101997"/>
                  <a:pt x="8755061" y="4099969"/>
                  <a:pt x="8750261" y="4095913"/>
                </a:cubicBezTo>
                <a:cubicBezTo>
                  <a:pt x="8745462" y="4091858"/>
                  <a:pt x="8743062" y="4085737"/>
                  <a:pt x="8743062" y="4077552"/>
                </a:cubicBezTo>
                <a:cubicBezTo>
                  <a:pt x="8743062" y="4069441"/>
                  <a:pt x="8745387" y="4063301"/>
                  <a:pt x="8750038" y="4059134"/>
                </a:cubicBezTo>
                <a:cubicBezTo>
                  <a:pt x="8754689" y="4054967"/>
                  <a:pt x="8760549" y="4052883"/>
                  <a:pt x="8767618" y="4052883"/>
                </a:cubicBezTo>
                <a:close/>
                <a:moveTo>
                  <a:pt x="10968934" y="4041163"/>
                </a:moveTo>
                <a:lnTo>
                  <a:pt x="10968934" y="4149882"/>
                </a:lnTo>
                <a:lnTo>
                  <a:pt x="10987576" y="4149882"/>
                </a:lnTo>
                <a:lnTo>
                  <a:pt x="10987576" y="4041163"/>
                </a:lnTo>
                <a:close/>
                <a:moveTo>
                  <a:pt x="10846190" y="4041163"/>
                </a:moveTo>
                <a:lnTo>
                  <a:pt x="10887936" y="4149882"/>
                </a:lnTo>
                <a:lnTo>
                  <a:pt x="10908474" y="4149882"/>
                </a:lnTo>
                <a:lnTo>
                  <a:pt x="10949550" y="4041163"/>
                </a:lnTo>
                <a:lnTo>
                  <a:pt x="10930574" y="4041163"/>
                </a:lnTo>
                <a:lnTo>
                  <a:pt x="10898094" y="4131576"/>
                </a:lnTo>
                <a:lnTo>
                  <a:pt x="10865946" y="4041163"/>
                </a:lnTo>
                <a:close/>
                <a:moveTo>
                  <a:pt x="10473634" y="4041163"/>
                </a:moveTo>
                <a:lnTo>
                  <a:pt x="10473634" y="4149882"/>
                </a:lnTo>
                <a:lnTo>
                  <a:pt x="10492276" y="4149882"/>
                </a:lnTo>
                <a:lnTo>
                  <a:pt x="10492276" y="4041163"/>
                </a:lnTo>
                <a:close/>
                <a:moveTo>
                  <a:pt x="9740210" y="4041163"/>
                </a:moveTo>
                <a:lnTo>
                  <a:pt x="9740210" y="4149882"/>
                </a:lnTo>
                <a:lnTo>
                  <a:pt x="9758851" y="4149882"/>
                </a:lnTo>
                <a:lnTo>
                  <a:pt x="9758851" y="4041163"/>
                </a:lnTo>
                <a:close/>
                <a:moveTo>
                  <a:pt x="8882960" y="4041163"/>
                </a:moveTo>
                <a:lnTo>
                  <a:pt x="8882960" y="4149882"/>
                </a:lnTo>
                <a:lnTo>
                  <a:pt x="8901601" y="4149882"/>
                </a:lnTo>
                <a:lnTo>
                  <a:pt x="8901601" y="4041163"/>
                </a:lnTo>
                <a:close/>
                <a:moveTo>
                  <a:pt x="8549585" y="4041163"/>
                </a:moveTo>
                <a:lnTo>
                  <a:pt x="8549585" y="4149882"/>
                </a:lnTo>
                <a:lnTo>
                  <a:pt x="8568226" y="4149882"/>
                </a:lnTo>
                <a:lnTo>
                  <a:pt x="8568226" y="4041163"/>
                </a:lnTo>
                <a:close/>
                <a:moveTo>
                  <a:pt x="8348444" y="4041163"/>
                </a:moveTo>
                <a:lnTo>
                  <a:pt x="8348444" y="4112154"/>
                </a:lnTo>
                <a:cubicBezTo>
                  <a:pt x="8348444" y="4124433"/>
                  <a:pt x="8351234" y="4134069"/>
                  <a:pt x="8356816" y="4141064"/>
                </a:cubicBezTo>
                <a:cubicBezTo>
                  <a:pt x="8362397" y="4148059"/>
                  <a:pt x="8371475" y="4151557"/>
                  <a:pt x="8384051" y="4151557"/>
                </a:cubicBezTo>
                <a:cubicBezTo>
                  <a:pt x="8393650" y="4151557"/>
                  <a:pt x="8401632" y="4149566"/>
                  <a:pt x="8407994" y="4145585"/>
                </a:cubicBezTo>
                <a:cubicBezTo>
                  <a:pt x="8414356" y="4141604"/>
                  <a:pt x="8419286" y="4137455"/>
                  <a:pt x="8422784" y="4133139"/>
                </a:cubicBezTo>
                <a:lnTo>
                  <a:pt x="8423342" y="4149882"/>
                </a:lnTo>
                <a:lnTo>
                  <a:pt x="8441313" y="4149882"/>
                </a:lnTo>
                <a:lnTo>
                  <a:pt x="8441313" y="4041163"/>
                </a:lnTo>
                <a:lnTo>
                  <a:pt x="8422560" y="4041163"/>
                </a:lnTo>
                <a:lnTo>
                  <a:pt x="8422560" y="4118182"/>
                </a:lnTo>
                <a:cubicBezTo>
                  <a:pt x="8419212" y="4122647"/>
                  <a:pt x="8414784" y="4126572"/>
                  <a:pt x="8409278" y="4129958"/>
                </a:cubicBezTo>
                <a:cubicBezTo>
                  <a:pt x="8403771" y="4133344"/>
                  <a:pt x="8396925" y="4135037"/>
                  <a:pt x="8388739" y="4135037"/>
                </a:cubicBezTo>
                <a:cubicBezTo>
                  <a:pt x="8382860" y="4135037"/>
                  <a:pt x="8378358" y="4133958"/>
                  <a:pt x="8375233" y="4131800"/>
                </a:cubicBezTo>
                <a:cubicBezTo>
                  <a:pt x="8372108" y="4129642"/>
                  <a:pt x="8369987" y="4126628"/>
                  <a:pt x="8368870" y="4122758"/>
                </a:cubicBezTo>
                <a:cubicBezTo>
                  <a:pt x="8367754" y="4118889"/>
                  <a:pt x="8367196" y="4114498"/>
                  <a:pt x="8367196" y="4109587"/>
                </a:cubicBezTo>
                <a:lnTo>
                  <a:pt x="8367196" y="4041163"/>
                </a:lnTo>
                <a:close/>
                <a:moveTo>
                  <a:pt x="7520885" y="4041163"/>
                </a:moveTo>
                <a:lnTo>
                  <a:pt x="7520885" y="4149882"/>
                </a:lnTo>
                <a:lnTo>
                  <a:pt x="7539526" y="4149882"/>
                </a:lnTo>
                <a:lnTo>
                  <a:pt x="7539526" y="4041163"/>
                </a:lnTo>
                <a:close/>
                <a:moveTo>
                  <a:pt x="8525512" y="4039824"/>
                </a:moveTo>
                <a:cubicBezTo>
                  <a:pt x="8516806" y="4039824"/>
                  <a:pt x="8509736" y="4041721"/>
                  <a:pt x="8504304" y="4045517"/>
                </a:cubicBezTo>
                <a:cubicBezTo>
                  <a:pt x="8498872" y="4049312"/>
                  <a:pt x="8494630" y="4054037"/>
                  <a:pt x="8491579" y="4059692"/>
                </a:cubicBezTo>
                <a:lnTo>
                  <a:pt x="8490910" y="4041163"/>
                </a:lnTo>
                <a:lnTo>
                  <a:pt x="8473385" y="4041163"/>
                </a:lnTo>
                <a:lnTo>
                  <a:pt x="8473385" y="4149882"/>
                </a:lnTo>
                <a:lnTo>
                  <a:pt x="8492026" y="4149882"/>
                </a:lnTo>
                <a:lnTo>
                  <a:pt x="8492026" y="4073533"/>
                </a:lnTo>
                <a:cubicBezTo>
                  <a:pt x="8494407" y="4070259"/>
                  <a:pt x="8497123" y="4067376"/>
                  <a:pt x="8500174" y="4064883"/>
                </a:cubicBezTo>
                <a:cubicBezTo>
                  <a:pt x="8503225" y="4062390"/>
                  <a:pt x="8506797" y="4060437"/>
                  <a:pt x="8510890" y="4059023"/>
                </a:cubicBezTo>
                <a:cubicBezTo>
                  <a:pt x="8514983" y="4057609"/>
                  <a:pt x="8519745" y="4056902"/>
                  <a:pt x="8525177" y="4056902"/>
                </a:cubicBezTo>
                <a:lnTo>
                  <a:pt x="8527745" y="4056902"/>
                </a:lnTo>
                <a:lnTo>
                  <a:pt x="8527745" y="4039824"/>
                </a:lnTo>
                <a:close/>
                <a:moveTo>
                  <a:pt x="10092412" y="4039601"/>
                </a:moveTo>
                <a:cubicBezTo>
                  <a:pt x="10082664" y="4039601"/>
                  <a:pt x="10074664" y="4041554"/>
                  <a:pt x="10068413" y="4045461"/>
                </a:cubicBezTo>
                <a:cubicBezTo>
                  <a:pt x="10062162" y="4049367"/>
                  <a:pt x="10057363" y="4053516"/>
                  <a:pt x="10054014" y="4057906"/>
                </a:cubicBezTo>
                <a:lnTo>
                  <a:pt x="10053344" y="4041163"/>
                </a:lnTo>
                <a:lnTo>
                  <a:pt x="10035485" y="4041163"/>
                </a:lnTo>
                <a:lnTo>
                  <a:pt x="10035485" y="4149882"/>
                </a:lnTo>
                <a:lnTo>
                  <a:pt x="10054126" y="4149882"/>
                </a:lnTo>
                <a:lnTo>
                  <a:pt x="10054126" y="4072864"/>
                </a:lnTo>
                <a:cubicBezTo>
                  <a:pt x="10057474" y="4068473"/>
                  <a:pt x="10061902" y="4064436"/>
                  <a:pt x="10067409" y="4060753"/>
                </a:cubicBezTo>
                <a:cubicBezTo>
                  <a:pt x="10072915" y="4057069"/>
                  <a:pt x="10079724" y="4055228"/>
                  <a:pt x="10087835" y="4055228"/>
                </a:cubicBezTo>
                <a:cubicBezTo>
                  <a:pt x="10093268" y="4055228"/>
                  <a:pt x="10097416" y="4056400"/>
                  <a:pt x="10100281" y="4058744"/>
                </a:cubicBezTo>
                <a:cubicBezTo>
                  <a:pt x="10103146" y="4061088"/>
                  <a:pt x="10105136" y="4064306"/>
                  <a:pt x="10106253" y="4068399"/>
                </a:cubicBezTo>
                <a:cubicBezTo>
                  <a:pt x="10107369" y="4072492"/>
                  <a:pt x="10107927" y="4077180"/>
                  <a:pt x="10107927" y="4082463"/>
                </a:cubicBezTo>
                <a:lnTo>
                  <a:pt x="10107927" y="4149882"/>
                </a:lnTo>
                <a:lnTo>
                  <a:pt x="10126568" y="4149882"/>
                </a:lnTo>
                <a:lnTo>
                  <a:pt x="10126568" y="4079784"/>
                </a:lnTo>
                <a:cubicBezTo>
                  <a:pt x="10126568" y="4067059"/>
                  <a:pt x="10123852" y="4057181"/>
                  <a:pt x="10118420" y="4050149"/>
                </a:cubicBezTo>
                <a:cubicBezTo>
                  <a:pt x="10112987" y="4043117"/>
                  <a:pt x="10104318" y="4039601"/>
                  <a:pt x="10092412" y="4039601"/>
                </a:cubicBezTo>
                <a:close/>
                <a:moveTo>
                  <a:pt x="9435187" y="4039601"/>
                </a:moveTo>
                <a:cubicBezTo>
                  <a:pt x="9425438" y="4039601"/>
                  <a:pt x="9417439" y="4041554"/>
                  <a:pt x="9411188" y="4045461"/>
                </a:cubicBezTo>
                <a:cubicBezTo>
                  <a:pt x="9404938" y="4049367"/>
                  <a:pt x="9400138" y="4053516"/>
                  <a:pt x="9396789" y="4057906"/>
                </a:cubicBezTo>
                <a:lnTo>
                  <a:pt x="9396120" y="4041163"/>
                </a:lnTo>
                <a:lnTo>
                  <a:pt x="9378260" y="4041163"/>
                </a:lnTo>
                <a:lnTo>
                  <a:pt x="9378260" y="4149882"/>
                </a:lnTo>
                <a:lnTo>
                  <a:pt x="9396901" y="4149882"/>
                </a:lnTo>
                <a:lnTo>
                  <a:pt x="9396901" y="4072864"/>
                </a:lnTo>
                <a:cubicBezTo>
                  <a:pt x="9400250" y="4068473"/>
                  <a:pt x="9404677" y="4064436"/>
                  <a:pt x="9410184" y="4060753"/>
                </a:cubicBezTo>
                <a:cubicBezTo>
                  <a:pt x="9415690" y="4057069"/>
                  <a:pt x="9422499" y="4055228"/>
                  <a:pt x="9430610" y="4055228"/>
                </a:cubicBezTo>
                <a:cubicBezTo>
                  <a:pt x="9436042" y="4055228"/>
                  <a:pt x="9440191" y="4056400"/>
                  <a:pt x="9443056" y="4058744"/>
                </a:cubicBezTo>
                <a:cubicBezTo>
                  <a:pt x="9445921" y="4061088"/>
                  <a:pt x="9447912" y="4064306"/>
                  <a:pt x="9449028" y="4068399"/>
                </a:cubicBezTo>
                <a:cubicBezTo>
                  <a:pt x="9450144" y="4072492"/>
                  <a:pt x="9450702" y="4077180"/>
                  <a:pt x="9450702" y="4082463"/>
                </a:cubicBezTo>
                <a:lnTo>
                  <a:pt x="9450702" y="4149882"/>
                </a:lnTo>
                <a:lnTo>
                  <a:pt x="9469343" y="4149882"/>
                </a:lnTo>
                <a:lnTo>
                  <a:pt x="9469343" y="4079784"/>
                </a:lnTo>
                <a:cubicBezTo>
                  <a:pt x="9469343" y="4067059"/>
                  <a:pt x="9466627" y="4057181"/>
                  <a:pt x="9461194" y="4050149"/>
                </a:cubicBezTo>
                <a:cubicBezTo>
                  <a:pt x="9455762" y="4043117"/>
                  <a:pt x="9447093" y="4039601"/>
                  <a:pt x="9435187" y="4039601"/>
                </a:cubicBezTo>
                <a:close/>
                <a:moveTo>
                  <a:pt x="8997037" y="4039601"/>
                </a:moveTo>
                <a:cubicBezTo>
                  <a:pt x="8987288" y="4039601"/>
                  <a:pt x="8979289" y="4041554"/>
                  <a:pt x="8973038" y="4045461"/>
                </a:cubicBezTo>
                <a:cubicBezTo>
                  <a:pt x="8966788" y="4049367"/>
                  <a:pt x="8961988" y="4053516"/>
                  <a:pt x="8958639" y="4057906"/>
                </a:cubicBezTo>
                <a:lnTo>
                  <a:pt x="8957970" y="4041163"/>
                </a:lnTo>
                <a:lnTo>
                  <a:pt x="8940110" y="4041163"/>
                </a:lnTo>
                <a:lnTo>
                  <a:pt x="8940110" y="4149882"/>
                </a:lnTo>
                <a:lnTo>
                  <a:pt x="8958751" y="4149882"/>
                </a:lnTo>
                <a:lnTo>
                  <a:pt x="8958751" y="4072864"/>
                </a:lnTo>
                <a:cubicBezTo>
                  <a:pt x="8962100" y="4068473"/>
                  <a:pt x="8966527" y="4064436"/>
                  <a:pt x="8972034" y="4060753"/>
                </a:cubicBezTo>
                <a:cubicBezTo>
                  <a:pt x="8977540" y="4057069"/>
                  <a:pt x="8984349" y="4055228"/>
                  <a:pt x="8992460" y="4055228"/>
                </a:cubicBezTo>
                <a:cubicBezTo>
                  <a:pt x="8997892" y="4055228"/>
                  <a:pt x="9002041" y="4056400"/>
                  <a:pt x="9004906" y="4058744"/>
                </a:cubicBezTo>
                <a:cubicBezTo>
                  <a:pt x="9007771" y="4061088"/>
                  <a:pt x="9009762" y="4064306"/>
                  <a:pt x="9010878" y="4068399"/>
                </a:cubicBezTo>
                <a:cubicBezTo>
                  <a:pt x="9011994" y="4072492"/>
                  <a:pt x="9012552" y="4077180"/>
                  <a:pt x="9012552" y="4082463"/>
                </a:cubicBezTo>
                <a:lnTo>
                  <a:pt x="9012552" y="4149882"/>
                </a:lnTo>
                <a:lnTo>
                  <a:pt x="9031193" y="4149882"/>
                </a:lnTo>
                <a:lnTo>
                  <a:pt x="9031193" y="4079784"/>
                </a:lnTo>
                <a:cubicBezTo>
                  <a:pt x="9031193" y="4067059"/>
                  <a:pt x="9028477" y="4057181"/>
                  <a:pt x="9023044" y="4050149"/>
                </a:cubicBezTo>
                <a:cubicBezTo>
                  <a:pt x="9017612" y="4043117"/>
                  <a:pt x="9008943" y="4039601"/>
                  <a:pt x="8997037" y="4039601"/>
                </a:cubicBezTo>
                <a:close/>
                <a:moveTo>
                  <a:pt x="8663662" y="4039601"/>
                </a:moveTo>
                <a:cubicBezTo>
                  <a:pt x="8653914" y="4039601"/>
                  <a:pt x="8645914" y="4041554"/>
                  <a:pt x="8639663" y="4045461"/>
                </a:cubicBezTo>
                <a:cubicBezTo>
                  <a:pt x="8633413" y="4049367"/>
                  <a:pt x="8628613" y="4053516"/>
                  <a:pt x="8625264" y="4057906"/>
                </a:cubicBezTo>
                <a:lnTo>
                  <a:pt x="8624595" y="4041163"/>
                </a:lnTo>
                <a:lnTo>
                  <a:pt x="8606735" y="4041163"/>
                </a:lnTo>
                <a:lnTo>
                  <a:pt x="8606735" y="4149882"/>
                </a:lnTo>
                <a:lnTo>
                  <a:pt x="8625376" y="4149882"/>
                </a:lnTo>
                <a:lnTo>
                  <a:pt x="8625376" y="4072864"/>
                </a:lnTo>
                <a:cubicBezTo>
                  <a:pt x="8628724" y="4068473"/>
                  <a:pt x="8633152" y="4064436"/>
                  <a:pt x="8638659" y="4060753"/>
                </a:cubicBezTo>
                <a:cubicBezTo>
                  <a:pt x="8644165" y="4057069"/>
                  <a:pt x="8650974" y="4055228"/>
                  <a:pt x="8659085" y="4055228"/>
                </a:cubicBezTo>
                <a:cubicBezTo>
                  <a:pt x="8664518" y="4055228"/>
                  <a:pt x="8668666" y="4056400"/>
                  <a:pt x="8671531" y="4058744"/>
                </a:cubicBezTo>
                <a:cubicBezTo>
                  <a:pt x="8674396" y="4061088"/>
                  <a:pt x="8676386" y="4064306"/>
                  <a:pt x="8677503" y="4068399"/>
                </a:cubicBezTo>
                <a:cubicBezTo>
                  <a:pt x="8678619" y="4072492"/>
                  <a:pt x="8679177" y="4077180"/>
                  <a:pt x="8679177" y="4082463"/>
                </a:cubicBezTo>
                <a:lnTo>
                  <a:pt x="8679177" y="4149882"/>
                </a:lnTo>
                <a:lnTo>
                  <a:pt x="8697818" y="4149882"/>
                </a:lnTo>
                <a:lnTo>
                  <a:pt x="8697818" y="4079784"/>
                </a:lnTo>
                <a:cubicBezTo>
                  <a:pt x="8697818" y="4067059"/>
                  <a:pt x="8695102" y="4057181"/>
                  <a:pt x="8689670" y="4050149"/>
                </a:cubicBezTo>
                <a:cubicBezTo>
                  <a:pt x="8684238" y="4043117"/>
                  <a:pt x="8675568" y="4039601"/>
                  <a:pt x="8663662" y="4039601"/>
                </a:cubicBezTo>
                <a:close/>
                <a:moveTo>
                  <a:pt x="8168362" y="4039601"/>
                </a:moveTo>
                <a:cubicBezTo>
                  <a:pt x="8158614" y="4039601"/>
                  <a:pt x="8150614" y="4041554"/>
                  <a:pt x="8144363" y="4045461"/>
                </a:cubicBezTo>
                <a:cubicBezTo>
                  <a:pt x="8138113" y="4049367"/>
                  <a:pt x="8133313" y="4053516"/>
                  <a:pt x="8129964" y="4057906"/>
                </a:cubicBezTo>
                <a:lnTo>
                  <a:pt x="8129295" y="4041163"/>
                </a:lnTo>
                <a:lnTo>
                  <a:pt x="8111435" y="4041163"/>
                </a:lnTo>
                <a:lnTo>
                  <a:pt x="8111435" y="4149882"/>
                </a:lnTo>
                <a:lnTo>
                  <a:pt x="8130076" y="4149882"/>
                </a:lnTo>
                <a:lnTo>
                  <a:pt x="8130076" y="4072864"/>
                </a:lnTo>
                <a:cubicBezTo>
                  <a:pt x="8133424" y="4068473"/>
                  <a:pt x="8137852" y="4064436"/>
                  <a:pt x="8143359" y="4060753"/>
                </a:cubicBezTo>
                <a:cubicBezTo>
                  <a:pt x="8148866" y="4057069"/>
                  <a:pt x="8155674" y="4055228"/>
                  <a:pt x="8163785" y="4055228"/>
                </a:cubicBezTo>
                <a:cubicBezTo>
                  <a:pt x="8169218" y="4055228"/>
                  <a:pt x="8173366" y="4056400"/>
                  <a:pt x="8176231" y="4058744"/>
                </a:cubicBezTo>
                <a:cubicBezTo>
                  <a:pt x="8179096" y="4061088"/>
                  <a:pt x="8181087" y="4064306"/>
                  <a:pt x="8182203" y="4068399"/>
                </a:cubicBezTo>
                <a:cubicBezTo>
                  <a:pt x="8183319" y="4072492"/>
                  <a:pt x="8183877" y="4077180"/>
                  <a:pt x="8183877" y="4082463"/>
                </a:cubicBezTo>
                <a:lnTo>
                  <a:pt x="8183877" y="4149882"/>
                </a:lnTo>
                <a:lnTo>
                  <a:pt x="8202518" y="4149882"/>
                </a:lnTo>
                <a:lnTo>
                  <a:pt x="8202518" y="4079784"/>
                </a:lnTo>
                <a:cubicBezTo>
                  <a:pt x="8202518" y="4067059"/>
                  <a:pt x="8199802" y="4057181"/>
                  <a:pt x="8194370" y="4050149"/>
                </a:cubicBezTo>
                <a:cubicBezTo>
                  <a:pt x="8188938" y="4043117"/>
                  <a:pt x="8180268" y="4039601"/>
                  <a:pt x="8168362" y="4039601"/>
                </a:cubicBezTo>
                <a:close/>
                <a:moveTo>
                  <a:pt x="7634962" y="4039601"/>
                </a:moveTo>
                <a:cubicBezTo>
                  <a:pt x="7625214" y="4039601"/>
                  <a:pt x="7617214" y="4041554"/>
                  <a:pt x="7610963" y="4045461"/>
                </a:cubicBezTo>
                <a:cubicBezTo>
                  <a:pt x="7604712" y="4049367"/>
                  <a:pt x="7599913" y="4053516"/>
                  <a:pt x="7596564" y="4057906"/>
                </a:cubicBezTo>
                <a:lnTo>
                  <a:pt x="7595894" y="4041163"/>
                </a:lnTo>
                <a:lnTo>
                  <a:pt x="7578035" y="4041163"/>
                </a:lnTo>
                <a:lnTo>
                  <a:pt x="7578035" y="4149882"/>
                </a:lnTo>
                <a:lnTo>
                  <a:pt x="7596676" y="4149882"/>
                </a:lnTo>
                <a:lnTo>
                  <a:pt x="7596676" y="4072864"/>
                </a:lnTo>
                <a:cubicBezTo>
                  <a:pt x="7600024" y="4068473"/>
                  <a:pt x="7604452" y="4064436"/>
                  <a:pt x="7609959" y="4060753"/>
                </a:cubicBezTo>
                <a:cubicBezTo>
                  <a:pt x="7615465" y="4057069"/>
                  <a:pt x="7622274" y="4055228"/>
                  <a:pt x="7630385" y="4055228"/>
                </a:cubicBezTo>
                <a:cubicBezTo>
                  <a:pt x="7635818" y="4055228"/>
                  <a:pt x="7639966" y="4056400"/>
                  <a:pt x="7642831" y="4058744"/>
                </a:cubicBezTo>
                <a:cubicBezTo>
                  <a:pt x="7645696" y="4061088"/>
                  <a:pt x="7647687" y="4064306"/>
                  <a:pt x="7648803" y="4068399"/>
                </a:cubicBezTo>
                <a:cubicBezTo>
                  <a:pt x="7649919" y="4072492"/>
                  <a:pt x="7650477" y="4077180"/>
                  <a:pt x="7650477" y="4082463"/>
                </a:cubicBezTo>
                <a:lnTo>
                  <a:pt x="7650477" y="4149882"/>
                </a:lnTo>
                <a:lnTo>
                  <a:pt x="7669118" y="4149882"/>
                </a:lnTo>
                <a:lnTo>
                  <a:pt x="7669118" y="4079784"/>
                </a:lnTo>
                <a:cubicBezTo>
                  <a:pt x="7669118" y="4067059"/>
                  <a:pt x="7666402" y="4057181"/>
                  <a:pt x="7660970" y="4050149"/>
                </a:cubicBezTo>
                <a:cubicBezTo>
                  <a:pt x="7655537" y="4043117"/>
                  <a:pt x="7646868" y="4039601"/>
                  <a:pt x="7634962" y="4039601"/>
                </a:cubicBezTo>
                <a:close/>
                <a:moveTo>
                  <a:pt x="11145930" y="4039266"/>
                </a:moveTo>
                <a:cubicBezTo>
                  <a:pt x="11137222" y="4039266"/>
                  <a:pt x="11129502" y="4040531"/>
                  <a:pt x="11122768" y="4043061"/>
                </a:cubicBezTo>
                <a:cubicBezTo>
                  <a:pt x="11116034" y="4045591"/>
                  <a:pt x="11110750" y="4049609"/>
                  <a:pt x="11106918" y="4055116"/>
                </a:cubicBezTo>
                <a:cubicBezTo>
                  <a:pt x="11103086" y="4060623"/>
                  <a:pt x="11101170" y="4067841"/>
                  <a:pt x="11101170" y="4076771"/>
                </a:cubicBezTo>
                <a:lnTo>
                  <a:pt x="11119252" y="4076771"/>
                </a:lnTo>
                <a:cubicBezTo>
                  <a:pt x="11119252" y="4068585"/>
                  <a:pt x="11121818" y="4062595"/>
                  <a:pt x="11126954" y="4058799"/>
                </a:cubicBezTo>
                <a:cubicBezTo>
                  <a:pt x="11132088" y="4055004"/>
                  <a:pt x="11138414" y="4053107"/>
                  <a:pt x="11145930" y="4053107"/>
                </a:cubicBezTo>
                <a:cubicBezTo>
                  <a:pt x="11152998" y="4053107"/>
                  <a:pt x="11158840" y="4054837"/>
                  <a:pt x="11163454" y="4058297"/>
                </a:cubicBezTo>
                <a:cubicBezTo>
                  <a:pt x="11168066" y="4061757"/>
                  <a:pt x="11170374" y="4068138"/>
                  <a:pt x="11170374" y="4077440"/>
                </a:cubicBezTo>
                <a:lnTo>
                  <a:pt x="11170374" y="4085030"/>
                </a:lnTo>
                <a:cubicBezTo>
                  <a:pt x="11155416" y="4085179"/>
                  <a:pt x="11142358" y="4086165"/>
                  <a:pt x="11131194" y="4087988"/>
                </a:cubicBezTo>
                <a:cubicBezTo>
                  <a:pt x="11120034" y="4089811"/>
                  <a:pt x="11111402" y="4093253"/>
                  <a:pt x="11105298" y="4098313"/>
                </a:cubicBezTo>
                <a:cubicBezTo>
                  <a:pt x="11099198" y="4103373"/>
                  <a:pt x="11096146" y="4110778"/>
                  <a:pt x="11096146" y="4120526"/>
                </a:cubicBezTo>
                <a:cubicBezTo>
                  <a:pt x="11096146" y="4127372"/>
                  <a:pt x="11097690" y="4133120"/>
                  <a:pt x="11100778" y="4137771"/>
                </a:cubicBezTo>
                <a:cubicBezTo>
                  <a:pt x="11103866" y="4142422"/>
                  <a:pt x="11107996" y="4145938"/>
                  <a:pt x="11113168" y="4148320"/>
                </a:cubicBezTo>
                <a:cubicBezTo>
                  <a:pt x="11118340" y="4150701"/>
                  <a:pt x="11124050" y="4151891"/>
                  <a:pt x="11130302" y="4151891"/>
                </a:cubicBezTo>
                <a:cubicBezTo>
                  <a:pt x="11139082" y="4151891"/>
                  <a:pt x="11146766" y="4150198"/>
                  <a:pt x="11153352" y="4146813"/>
                </a:cubicBezTo>
                <a:cubicBezTo>
                  <a:pt x="11159938" y="4143427"/>
                  <a:pt x="11165722" y="4138943"/>
                  <a:pt x="11170710" y="4133362"/>
                </a:cubicBezTo>
                <a:lnTo>
                  <a:pt x="11171490" y="4149882"/>
                </a:lnTo>
                <a:lnTo>
                  <a:pt x="11188902" y="4149882"/>
                </a:lnTo>
                <a:lnTo>
                  <a:pt x="11188902" y="4077217"/>
                </a:lnTo>
                <a:cubicBezTo>
                  <a:pt x="11188902" y="4069403"/>
                  <a:pt x="11187712" y="4063023"/>
                  <a:pt x="11185330" y="4058074"/>
                </a:cubicBezTo>
                <a:cubicBezTo>
                  <a:pt x="11182950" y="4053125"/>
                  <a:pt x="11179732" y="4049274"/>
                  <a:pt x="11175676" y="4046521"/>
                </a:cubicBezTo>
                <a:cubicBezTo>
                  <a:pt x="11171620" y="4043768"/>
                  <a:pt x="11167044" y="4041870"/>
                  <a:pt x="11161946" y="4040828"/>
                </a:cubicBezTo>
                <a:cubicBezTo>
                  <a:pt x="11156850" y="4039787"/>
                  <a:pt x="11151510" y="4039266"/>
                  <a:pt x="11145930" y="4039266"/>
                </a:cubicBezTo>
                <a:close/>
                <a:moveTo>
                  <a:pt x="10691892" y="4039266"/>
                </a:moveTo>
                <a:cubicBezTo>
                  <a:pt x="10686088" y="4039266"/>
                  <a:pt x="10680692" y="4039880"/>
                  <a:pt x="10675706" y="4041108"/>
                </a:cubicBezTo>
                <a:cubicBezTo>
                  <a:pt x="10670720" y="4042335"/>
                  <a:pt x="10666386" y="4044177"/>
                  <a:pt x="10662702" y="4046633"/>
                </a:cubicBezTo>
                <a:cubicBezTo>
                  <a:pt x="10659018" y="4049088"/>
                  <a:pt x="10656154" y="4052158"/>
                  <a:pt x="10654108" y="4055842"/>
                </a:cubicBezTo>
                <a:cubicBezTo>
                  <a:pt x="10652062" y="4059525"/>
                  <a:pt x="10651038" y="4063785"/>
                  <a:pt x="10651038" y="4068622"/>
                </a:cubicBezTo>
                <a:cubicBezTo>
                  <a:pt x="10651038" y="4074798"/>
                  <a:pt x="10652490" y="4079914"/>
                  <a:pt x="10655392" y="4083970"/>
                </a:cubicBezTo>
                <a:cubicBezTo>
                  <a:pt x="10658294" y="4088026"/>
                  <a:pt x="10662646" y="4091374"/>
                  <a:pt x="10668450" y="4094016"/>
                </a:cubicBezTo>
                <a:cubicBezTo>
                  <a:pt x="10674256" y="4096658"/>
                  <a:pt x="10681398" y="4098983"/>
                  <a:pt x="10689882" y="4100992"/>
                </a:cubicBezTo>
                <a:cubicBezTo>
                  <a:pt x="10700300" y="4103448"/>
                  <a:pt x="10707574" y="4105978"/>
                  <a:pt x="10711704" y="4108582"/>
                </a:cubicBezTo>
                <a:cubicBezTo>
                  <a:pt x="10715834" y="4111187"/>
                  <a:pt x="10717900" y="4115168"/>
                  <a:pt x="10717900" y="4120526"/>
                </a:cubicBezTo>
                <a:cubicBezTo>
                  <a:pt x="10717900" y="4126777"/>
                  <a:pt x="10715610" y="4131260"/>
                  <a:pt x="10711034" y="4133976"/>
                </a:cubicBezTo>
                <a:cubicBezTo>
                  <a:pt x="10706458" y="4136692"/>
                  <a:pt x="10700636" y="4138050"/>
                  <a:pt x="10693566" y="4138050"/>
                </a:cubicBezTo>
                <a:cubicBezTo>
                  <a:pt x="10685678" y="4138050"/>
                  <a:pt x="10679110" y="4136320"/>
                  <a:pt x="10673864" y="4132860"/>
                </a:cubicBezTo>
                <a:cubicBezTo>
                  <a:pt x="10668618" y="4129400"/>
                  <a:pt x="10665996" y="4123428"/>
                  <a:pt x="10665996" y="4114945"/>
                </a:cubicBezTo>
                <a:lnTo>
                  <a:pt x="10648024" y="4114945"/>
                </a:lnTo>
                <a:cubicBezTo>
                  <a:pt x="10648024" y="4121642"/>
                  <a:pt x="10649196" y="4127353"/>
                  <a:pt x="10651540" y="4132079"/>
                </a:cubicBezTo>
                <a:cubicBezTo>
                  <a:pt x="10653884" y="4136804"/>
                  <a:pt x="10657140" y="4140618"/>
                  <a:pt x="10661308" y="4143520"/>
                </a:cubicBezTo>
                <a:cubicBezTo>
                  <a:pt x="10665474" y="4146422"/>
                  <a:pt x="10670292" y="4148543"/>
                  <a:pt x="10675762" y="4149882"/>
                </a:cubicBezTo>
                <a:cubicBezTo>
                  <a:pt x="10681232" y="4151222"/>
                  <a:pt x="10687018" y="4151891"/>
                  <a:pt x="10693120" y="4151891"/>
                </a:cubicBezTo>
                <a:cubicBezTo>
                  <a:pt x="10699222" y="4151891"/>
                  <a:pt x="10704896" y="4151259"/>
                  <a:pt x="10710142" y="4149994"/>
                </a:cubicBezTo>
                <a:cubicBezTo>
                  <a:pt x="10715388" y="4148729"/>
                  <a:pt x="10719964" y="4146775"/>
                  <a:pt x="10723870" y="4144134"/>
                </a:cubicBezTo>
                <a:cubicBezTo>
                  <a:pt x="10727778" y="4141492"/>
                  <a:pt x="10730828" y="4138106"/>
                  <a:pt x="10733024" y="4133976"/>
                </a:cubicBezTo>
                <a:cubicBezTo>
                  <a:pt x="10735218" y="4129846"/>
                  <a:pt x="10736316" y="4124954"/>
                  <a:pt x="10736316" y="4119298"/>
                </a:cubicBezTo>
                <a:cubicBezTo>
                  <a:pt x="10736316" y="4112750"/>
                  <a:pt x="10734922" y="4107373"/>
                  <a:pt x="10732130" y="4103169"/>
                </a:cubicBezTo>
                <a:cubicBezTo>
                  <a:pt x="10729340" y="4098964"/>
                  <a:pt x="10725192" y="4095523"/>
                  <a:pt x="10719686" y="4092844"/>
                </a:cubicBezTo>
                <a:cubicBezTo>
                  <a:pt x="10714178" y="4090165"/>
                  <a:pt x="10707370" y="4087858"/>
                  <a:pt x="10699258" y="4085923"/>
                </a:cubicBezTo>
                <a:cubicBezTo>
                  <a:pt x="10691818" y="4084137"/>
                  <a:pt x="10685902" y="4082444"/>
                  <a:pt x="10681510" y="4080845"/>
                </a:cubicBezTo>
                <a:cubicBezTo>
                  <a:pt x="10677120" y="4079245"/>
                  <a:pt x="10673994" y="4077440"/>
                  <a:pt x="10672134" y="4075431"/>
                </a:cubicBezTo>
                <a:cubicBezTo>
                  <a:pt x="10670274" y="4073422"/>
                  <a:pt x="10669344" y="4070966"/>
                  <a:pt x="10669344" y="4068064"/>
                </a:cubicBezTo>
                <a:cubicBezTo>
                  <a:pt x="10669344" y="4063004"/>
                  <a:pt x="10671428" y="4059283"/>
                  <a:pt x="10675594" y="4056902"/>
                </a:cubicBezTo>
                <a:cubicBezTo>
                  <a:pt x="10679762" y="4054521"/>
                  <a:pt x="10685194" y="4053330"/>
                  <a:pt x="10691892" y="4053330"/>
                </a:cubicBezTo>
                <a:cubicBezTo>
                  <a:pt x="10698514" y="4053330"/>
                  <a:pt x="10704132" y="4054930"/>
                  <a:pt x="10708746" y="4058130"/>
                </a:cubicBezTo>
                <a:cubicBezTo>
                  <a:pt x="10713360" y="4061329"/>
                  <a:pt x="10715666" y="4066799"/>
                  <a:pt x="10715666" y="4074538"/>
                </a:cubicBezTo>
                <a:lnTo>
                  <a:pt x="10733750" y="4074538"/>
                </a:lnTo>
                <a:cubicBezTo>
                  <a:pt x="10733750" y="4068287"/>
                  <a:pt x="10732634" y="4062930"/>
                  <a:pt x="10730400" y="4058465"/>
                </a:cubicBezTo>
                <a:cubicBezTo>
                  <a:pt x="10728168" y="4054000"/>
                  <a:pt x="10725136" y="4050353"/>
                  <a:pt x="10721304" y="4047526"/>
                </a:cubicBezTo>
                <a:cubicBezTo>
                  <a:pt x="10717472" y="4044698"/>
                  <a:pt x="10713044" y="4042614"/>
                  <a:pt x="10708020" y="4041275"/>
                </a:cubicBezTo>
                <a:cubicBezTo>
                  <a:pt x="10702998" y="4039935"/>
                  <a:pt x="10697622" y="4039266"/>
                  <a:pt x="10691892" y="4039266"/>
                </a:cubicBezTo>
                <a:close/>
                <a:moveTo>
                  <a:pt x="10574986" y="4039266"/>
                </a:moveTo>
                <a:cubicBezTo>
                  <a:pt x="10564942" y="4039266"/>
                  <a:pt x="10556142" y="4041368"/>
                  <a:pt x="10548588" y="4045572"/>
                </a:cubicBezTo>
                <a:cubicBezTo>
                  <a:pt x="10541036" y="4049777"/>
                  <a:pt x="10535158" y="4056065"/>
                  <a:pt x="10530952" y="4064436"/>
                </a:cubicBezTo>
                <a:cubicBezTo>
                  <a:pt x="10526748" y="4072808"/>
                  <a:pt x="10524646" y="4083244"/>
                  <a:pt x="10524646" y="4095746"/>
                </a:cubicBezTo>
                <a:cubicBezTo>
                  <a:pt x="10524646" y="4108248"/>
                  <a:pt x="10526786" y="4118647"/>
                  <a:pt x="10531064" y="4126944"/>
                </a:cubicBezTo>
                <a:cubicBezTo>
                  <a:pt x="10535342" y="4135241"/>
                  <a:pt x="10541278" y="4141455"/>
                  <a:pt x="10548868" y="4145585"/>
                </a:cubicBezTo>
                <a:cubicBezTo>
                  <a:pt x="10556458" y="4149715"/>
                  <a:pt x="10565164" y="4151780"/>
                  <a:pt x="10574986" y="4151780"/>
                </a:cubicBezTo>
                <a:cubicBezTo>
                  <a:pt x="10583544" y="4151780"/>
                  <a:pt x="10591266" y="4150329"/>
                  <a:pt x="10598148" y="4147427"/>
                </a:cubicBezTo>
                <a:cubicBezTo>
                  <a:pt x="10605032" y="4144524"/>
                  <a:pt x="10610502" y="4140153"/>
                  <a:pt x="10614556" y="4134311"/>
                </a:cubicBezTo>
                <a:cubicBezTo>
                  <a:pt x="10618612" y="4128470"/>
                  <a:pt x="10620752" y="4121158"/>
                  <a:pt x="10620974" y="4112378"/>
                </a:cubicBezTo>
                <a:lnTo>
                  <a:pt x="10602558" y="4112378"/>
                </a:lnTo>
                <a:cubicBezTo>
                  <a:pt x="10602334" y="4120340"/>
                  <a:pt x="10599730" y="4126386"/>
                  <a:pt x="10594744" y="4130516"/>
                </a:cubicBezTo>
                <a:cubicBezTo>
                  <a:pt x="10589758" y="4134646"/>
                  <a:pt x="10583284" y="4136711"/>
                  <a:pt x="10575322" y="4136711"/>
                </a:cubicBezTo>
                <a:cubicBezTo>
                  <a:pt x="10568326" y="4136711"/>
                  <a:pt x="10562486" y="4135092"/>
                  <a:pt x="10557798" y="4131855"/>
                </a:cubicBezTo>
                <a:cubicBezTo>
                  <a:pt x="10553110" y="4128618"/>
                  <a:pt x="10549612" y="4123968"/>
                  <a:pt x="10547306" y="4117903"/>
                </a:cubicBezTo>
                <a:cubicBezTo>
                  <a:pt x="10544998" y="4111838"/>
                  <a:pt x="10543844" y="4104452"/>
                  <a:pt x="10543844" y="4095746"/>
                </a:cubicBezTo>
                <a:cubicBezTo>
                  <a:pt x="10543844" y="4082649"/>
                  <a:pt x="10546450" y="4072473"/>
                  <a:pt x="10551658" y="4065218"/>
                </a:cubicBezTo>
                <a:cubicBezTo>
                  <a:pt x="10556868" y="4057962"/>
                  <a:pt x="10564754" y="4054335"/>
                  <a:pt x="10575322" y="4054335"/>
                </a:cubicBezTo>
                <a:cubicBezTo>
                  <a:pt x="10583284" y="4054335"/>
                  <a:pt x="10589572" y="4056344"/>
                  <a:pt x="10594186" y="4060362"/>
                </a:cubicBezTo>
                <a:cubicBezTo>
                  <a:pt x="10598800" y="4064381"/>
                  <a:pt x="10601330" y="4069887"/>
                  <a:pt x="10601776" y="4076882"/>
                </a:cubicBezTo>
                <a:lnTo>
                  <a:pt x="10620194" y="4076882"/>
                </a:lnTo>
                <a:cubicBezTo>
                  <a:pt x="10619970" y="4068399"/>
                  <a:pt x="10617850" y="4061385"/>
                  <a:pt x="10613832" y="4055842"/>
                </a:cubicBezTo>
                <a:cubicBezTo>
                  <a:pt x="10609812" y="4050298"/>
                  <a:pt x="10604436" y="4046149"/>
                  <a:pt x="10597702" y="4043396"/>
                </a:cubicBezTo>
                <a:cubicBezTo>
                  <a:pt x="10590968" y="4040642"/>
                  <a:pt x="10583396" y="4039266"/>
                  <a:pt x="10574986" y="4039266"/>
                </a:cubicBezTo>
                <a:close/>
                <a:moveTo>
                  <a:pt x="10320416" y="4039266"/>
                </a:moveTo>
                <a:cubicBezTo>
                  <a:pt x="10314612" y="4039266"/>
                  <a:pt x="10309217" y="4039880"/>
                  <a:pt x="10304232" y="4041108"/>
                </a:cubicBezTo>
                <a:cubicBezTo>
                  <a:pt x="10299246" y="4042335"/>
                  <a:pt x="10294911" y="4044177"/>
                  <a:pt x="10291228" y="4046633"/>
                </a:cubicBezTo>
                <a:cubicBezTo>
                  <a:pt x="10287544" y="4049088"/>
                  <a:pt x="10284679" y="4052158"/>
                  <a:pt x="10282633" y="4055842"/>
                </a:cubicBezTo>
                <a:cubicBezTo>
                  <a:pt x="10280586" y="4059525"/>
                  <a:pt x="10279563" y="4063785"/>
                  <a:pt x="10279563" y="4068622"/>
                </a:cubicBezTo>
                <a:cubicBezTo>
                  <a:pt x="10279563" y="4074798"/>
                  <a:pt x="10281014" y="4079914"/>
                  <a:pt x="10283916" y="4083970"/>
                </a:cubicBezTo>
                <a:cubicBezTo>
                  <a:pt x="10286818" y="4088026"/>
                  <a:pt x="10291172" y="4091374"/>
                  <a:pt x="10296976" y="4094016"/>
                </a:cubicBezTo>
                <a:cubicBezTo>
                  <a:pt x="10302780" y="4096658"/>
                  <a:pt x="10309924" y="4098983"/>
                  <a:pt x="10318407" y="4100992"/>
                </a:cubicBezTo>
                <a:cubicBezTo>
                  <a:pt x="10328825" y="4103448"/>
                  <a:pt x="10336100" y="4105978"/>
                  <a:pt x="10340230" y="4108582"/>
                </a:cubicBezTo>
                <a:cubicBezTo>
                  <a:pt x="10344360" y="4111187"/>
                  <a:pt x="10346424" y="4115168"/>
                  <a:pt x="10346424" y="4120526"/>
                </a:cubicBezTo>
                <a:cubicBezTo>
                  <a:pt x="10346424" y="4126777"/>
                  <a:pt x="10344136" y="4131260"/>
                  <a:pt x="10339560" y="4133976"/>
                </a:cubicBezTo>
                <a:cubicBezTo>
                  <a:pt x="10334982" y="4136692"/>
                  <a:pt x="10329160" y="4138050"/>
                  <a:pt x="10322091" y="4138050"/>
                </a:cubicBezTo>
                <a:cubicBezTo>
                  <a:pt x="10314203" y="4138050"/>
                  <a:pt x="10307636" y="4136320"/>
                  <a:pt x="10302390" y="4132860"/>
                </a:cubicBezTo>
                <a:cubicBezTo>
                  <a:pt x="10297144" y="4129400"/>
                  <a:pt x="10294520" y="4123428"/>
                  <a:pt x="10294520" y="4114945"/>
                </a:cubicBezTo>
                <a:lnTo>
                  <a:pt x="10276550" y="4114945"/>
                </a:lnTo>
                <a:cubicBezTo>
                  <a:pt x="10276550" y="4121642"/>
                  <a:pt x="10277722" y="4127353"/>
                  <a:pt x="10280066" y="4132079"/>
                </a:cubicBezTo>
                <a:cubicBezTo>
                  <a:pt x="10282410" y="4136804"/>
                  <a:pt x="10285665" y="4140618"/>
                  <a:pt x="10289832" y="4143520"/>
                </a:cubicBezTo>
                <a:cubicBezTo>
                  <a:pt x="10294000" y="4146422"/>
                  <a:pt x="10298818" y="4148543"/>
                  <a:pt x="10304287" y="4149882"/>
                </a:cubicBezTo>
                <a:cubicBezTo>
                  <a:pt x="10309757" y="4151222"/>
                  <a:pt x="10315542" y="4151891"/>
                  <a:pt x="10321644" y="4151891"/>
                </a:cubicBezTo>
                <a:cubicBezTo>
                  <a:pt x="10327746" y="4151891"/>
                  <a:pt x="10333420" y="4151259"/>
                  <a:pt x="10338666" y="4149994"/>
                </a:cubicBezTo>
                <a:cubicBezTo>
                  <a:pt x="10343912" y="4148729"/>
                  <a:pt x="10348490" y="4146775"/>
                  <a:pt x="10352396" y="4144134"/>
                </a:cubicBezTo>
                <a:cubicBezTo>
                  <a:pt x="10356302" y="4141492"/>
                  <a:pt x="10359354" y="4138106"/>
                  <a:pt x="10361548" y="4133976"/>
                </a:cubicBezTo>
                <a:cubicBezTo>
                  <a:pt x="10363744" y="4129846"/>
                  <a:pt x="10364842" y="4124954"/>
                  <a:pt x="10364842" y="4119298"/>
                </a:cubicBezTo>
                <a:cubicBezTo>
                  <a:pt x="10364842" y="4112750"/>
                  <a:pt x="10363446" y="4107373"/>
                  <a:pt x="10360656" y="4103169"/>
                </a:cubicBezTo>
                <a:cubicBezTo>
                  <a:pt x="10357866" y="4098964"/>
                  <a:pt x="10353716" y="4095523"/>
                  <a:pt x="10348210" y="4092844"/>
                </a:cubicBezTo>
                <a:cubicBezTo>
                  <a:pt x="10342704" y="4090165"/>
                  <a:pt x="10335894" y="4087858"/>
                  <a:pt x="10327784" y="4085923"/>
                </a:cubicBezTo>
                <a:cubicBezTo>
                  <a:pt x="10320342" y="4084137"/>
                  <a:pt x="10314426" y="4082444"/>
                  <a:pt x="10310036" y="4080845"/>
                </a:cubicBezTo>
                <a:cubicBezTo>
                  <a:pt x="10305645" y="4079245"/>
                  <a:pt x="10302520" y="4077440"/>
                  <a:pt x="10300660" y="4075431"/>
                </a:cubicBezTo>
                <a:cubicBezTo>
                  <a:pt x="10298799" y="4073422"/>
                  <a:pt x="10297869" y="4070966"/>
                  <a:pt x="10297869" y="4068064"/>
                </a:cubicBezTo>
                <a:cubicBezTo>
                  <a:pt x="10297869" y="4063004"/>
                  <a:pt x="10299953" y="4059283"/>
                  <a:pt x="10304120" y="4056902"/>
                </a:cubicBezTo>
                <a:cubicBezTo>
                  <a:pt x="10308287" y="4054521"/>
                  <a:pt x="10313719" y="4053330"/>
                  <a:pt x="10320416" y="4053330"/>
                </a:cubicBezTo>
                <a:cubicBezTo>
                  <a:pt x="10327039" y="4053330"/>
                  <a:pt x="10332658" y="4054930"/>
                  <a:pt x="10337272" y="4058130"/>
                </a:cubicBezTo>
                <a:cubicBezTo>
                  <a:pt x="10341886" y="4061329"/>
                  <a:pt x="10344192" y="4066799"/>
                  <a:pt x="10344192" y="4074538"/>
                </a:cubicBezTo>
                <a:lnTo>
                  <a:pt x="10362274" y="4074538"/>
                </a:lnTo>
                <a:cubicBezTo>
                  <a:pt x="10362274" y="4068287"/>
                  <a:pt x="10361158" y="4062930"/>
                  <a:pt x="10358926" y="4058465"/>
                </a:cubicBezTo>
                <a:cubicBezTo>
                  <a:pt x="10356694" y="4054000"/>
                  <a:pt x="10353662" y="4050353"/>
                  <a:pt x="10349828" y="4047526"/>
                </a:cubicBezTo>
                <a:cubicBezTo>
                  <a:pt x="10345996" y="4044698"/>
                  <a:pt x="10341568" y="4042614"/>
                  <a:pt x="10336546" y="4041275"/>
                </a:cubicBezTo>
                <a:cubicBezTo>
                  <a:pt x="10331522" y="4039935"/>
                  <a:pt x="10326146" y="4039266"/>
                  <a:pt x="10320416" y="4039266"/>
                </a:cubicBezTo>
                <a:close/>
                <a:moveTo>
                  <a:pt x="9841004" y="4039266"/>
                </a:moveTo>
                <a:cubicBezTo>
                  <a:pt x="9832298" y="4039266"/>
                  <a:pt x="9824577" y="4040531"/>
                  <a:pt x="9817842" y="4043061"/>
                </a:cubicBezTo>
                <a:cubicBezTo>
                  <a:pt x="9811108" y="4045591"/>
                  <a:pt x="9805825" y="4049609"/>
                  <a:pt x="9801992" y="4055116"/>
                </a:cubicBezTo>
                <a:cubicBezTo>
                  <a:pt x="9798160" y="4060623"/>
                  <a:pt x="9796244" y="4067841"/>
                  <a:pt x="9796244" y="4076771"/>
                </a:cubicBezTo>
                <a:lnTo>
                  <a:pt x="9814326" y="4076771"/>
                </a:lnTo>
                <a:cubicBezTo>
                  <a:pt x="9814326" y="4068585"/>
                  <a:pt x="9816894" y="4062595"/>
                  <a:pt x="9822028" y="4058799"/>
                </a:cubicBezTo>
                <a:cubicBezTo>
                  <a:pt x="9827163" y="4055004"/>
                  <a:pt x="9833488" y="4053107"/>
                  <a:pt x="9841004" y="4053107"/>
                </a:cubicBezTo>
                <a:cubicBezTo>
                  <a:pt x="9848073" y="4053107"/>
                  <a:pt x="9853915" y="4054837"/>
                  <a:pt x="9858528" y="4058297"/>
                </a:cubicBezTo>
                <a:cubicBezTo>
                  <a:pt x="9863142" y="4061757"/>
                  <a:pt x="9865449" y="4068138"/>
                  <a:pt x="9865449" y="4077440"/>
                </a:cubicBezTo>
                <a:lnTo>
                  <a:pt x="9865449" y="4085030"/>
                </a:lnTo>
                <a:cubicBezTo>
                  <a:pt x="9850492" y="4085179"/>
                  <a:pt x="9837432" y="4086165"/>
                  <a:pt x="9826270" y="4087988"/>
                </a:cubicBezTo>
                <a:cubicBezTo>
                  <a:pt x="9815108" y="4089811"/>
                  <a:pt x="9806476" y="4093253"/>
                  <a:pt x="9800374" y="4098313"/>
                </a:cubicBezTo>
                <a:cubicBezTo>
                  <a:pt x="9794272" y="4103373"/>
                  <a:pt x="9791221" y="4110778"/>
                  <a:pt x="9791221" y="4120526"/>
                </a:cubicBezTo>
                <a:cubicBezTo>
                  <a:pt x="9791221" y="4127372"/>
                  <a:pt x="9792765" y="4133120"/>
                  <a:pt x="9795853" y="4137771"/>
                </a:cubicBezTo>
                <a:cubicBezTo>
                  <a:pt x="9798941" y="4142422"/>
                  <a:pt x="9803071" y="4145938"/>
                  <a:pt x="9808243" y="4148320"/>
                </a:cubicBezTo>
                <a:cubicBezTo>
                  <a:pt x="9813415" y="4150701"/>
                  <a:pt x="9819126" y="4151891"/>
                  <a:pt x="9825377" y="4151891"/>
                </a:cubicBezTo>
                <a:cubicBezTo>
                  <a:pt x="9834158" y="4151891"/>
                  <a:pt x="9841841" y="4150198"/>
                  <a:pt x="9848427" y="4146813"/>
                </a:cubicBezTo>
                <a:cubicBezTo>
                  <a:pt x="9855012" y="4143427"/>
                  <a:pt x="9860798" y="4138943"/>
                  <a:pt x="9865784" y="4133362"/>
                </a:cubicBezTo>
                <a:lnTo>
                  <a:pt x="9866565" y="4149882"/>
                </a:lnTo>
                <a:lnTo>
                  <a:pt x="9883978" y="4149882"/>
                </a:lnTo>
                <a:lnTo>
                  <a:pt x="9883978" y="4077217"/>
                </a:lnTo>
                <a:cubicBezTo>
                  <a:pt x="9883978" y="4069403"/>
                  <a:pt x="9882788" y="4063023"/>
                  <a:pt x="9880406" y="4058074"/>
                </a:cubicBezTo>
                <a:cubicBezTo>
                  <a:pt x="9878025" y="4053125"/>
                  <a:pt x="9874806" y="4049274"/>
                  <a:pt x="9870751" y="4046521"/>
                </a:cubicBezTo>
                <a:cubicBezTo>
                  <a:pt x="9866695" y="4043768"/>
                  <a:pt x="9862119" y="4041870"/>
                  <a:pt x="9857022" y="4040828"/>
                </a:cubicBezTo>
                <a:cubicBezTo>
                  <a:pt x="9851924" y="4039787"/>
                  <a:pt x="9846585" y="4039266"/>
                  <a:pt x="9841004" y="4039266"/>
                </a:cubicBezTo>
                <a:close/>
                <a:moveTo>
                  <a:pt x="9298079" y="4039266"/>
                </a:moveTo>
                <a:cubicBezTo>
                  <a:pt x="9289372" y="4039266"/>
                  <a:pt x="9281652" y="4040531"/>
                  <a:pt x="9274918" y="4043061"/>
                </a:cubicBezTo>
                <a:cubicBezTo>
                  <a:pt x="9268183" y="4045591"/>
                  <a:pt x="9262900" y="4049609"/>
                  <a:pt x="9259067" y="4055116"/>
                </a:cubicBezTo>
                <a:cubicBezTo>
                  <a:pt x="9255235" y="4060623"/>
                  <a:pt x="9253319" y="4067841"/>
                  <a:pt x="9253319" y="4076771"/>
                </a:cubicBezTo>
                <a:lnTo>
                  <a:pt x="9271402" y="4076771"/>
                </a:lnTo>
                <a:cubicBezTo>
                  <a:pt x="9271402" y="4068585"/>
                  <a:pt x="9273969" y="4062595"/>
                  <a:pt x="9279103" y="4058799"/>
                </a:cubicBezTo>
                <a:cubicBezTo>
                  <a:pt x="9284238" y="4055004"/>
                  <a:pt x="9290563" y="4053107"/>
                  <a:pt x="9298079" y="4053107"/>
                </a:cubicBezTo>
                <a:cubicBezTo>
                  <a:pt x="9305148" y="4053107"/>
                  <a:pt x="9310990" y="4054837"/>
                  <a:pt x="9315604" y="4058297"/>
                </a:cubicBezTo>
                <a:cubicBezTo>
                  <a:pt x="9320217" y="4061757"/>
                  <a:pt x="9322524" y="4068138"/>
                  <a:pt x="9322524" y="4077440"/>
                </a:cubicBezTo>
                <a:lnTo>
                  <a:pt x="9322524" y="4085030"/>
                </a:lnTo>
                <a:cubicBezTo>
                  <a:pt x="9307567" y="4085179"/>
                  <a:pt x="9294507" y="4086165"/>
                  <a:pt x="9283345" y="4087988"/>
                </a:cubicBezTo>
                <a:cubicBezTo>
                  <a:pt x="9272183" y="4089811"/>
                  <a:pt x="9263551" y="4093253"/>
                  <a:pt x="9257449" y="4098313"/>
                </a:cubicBezTo>
                <a:cubicBezTo>
                  <a:pt x="9251347" y="4103373"/>
                  <a:pt x="9248296" y="4110778"/>
                  <a:pt x="9248296" y="4120526"/>
                </a:cubicBezTo>
                <a:cubicBezTo>
                  <a:pt x="9248296" y="4127372"/>
                  <a:pt x="9249840" y="4133120"/>
                  <a:pt x="9252928" y="4137771"/>
                </a:cubicBezTo>
                <a:cubicBezTo>
                  <a:pt x="9256016" y="4142422"/>
                  <a:pt x="9260146" y="4145938"/>
                  <a:pt x="9265318" y="4148320"/>
                </a:cubicBezTo>
                <a:cubicBezTo>
                  <a:pt x="9270490" y="4150701"/>
                  <a:pt x="9276201" y="4151891"/>
                  <a:pt x="9282452" y="4151891"/>
                </a:cubicBezTo>
                <a:cubicBezTo>
                  <a:pt x="9291233" y="4151891"/>
                  <a:pt x="9298916" y="4150198"/>
                  <a:pt x="9305502" y="4146813"/>
                </a:cubicBezTo>
                <a:cubicBezTo>
                  <a:pt x="9312087" y="4143427"/>
                  <a:pt x="9317873" y="4138943"/>
                  <a:pt x="9322859" y="4133362"/>
                </a:cubicBezTo>
                <a:lnTo>
                  <a:pt x="9323640" y="4149882"/>
                </a:lnTo>
                <a:lnTo>
                  <a:pt x="9341053" y="4149882"/>
                </a:lnTo>
                <a:lnTo>
                  <a:pt x="9341053" y="4077217"/>
                </a:lnTo>
                <a:cubicBezTo>
                  <a:pt x="9341053" y="4069403"/>
                  <a:pt x="9339862" y="4063023"/>
                  <a:pt x="9337481" y="4058074"/>
                </a:cubicBezTo>
                <a:cubicBezTo>
                  <a:pt x="9335100" y="4053125"/>
                  <a:pt x="9331882" y="4049274"/>
                  <a:pt x="9327826" y="4046521"/>
                </a:cubicBezTo>
                <a:cubicBezTo>
                  <a:pt x="9323770" y="4043768"/>
                  <a:pt x="9319194" y="4041870"/>
                  <a:pt x="9314096" y="4040828"/>
                </a:cubicBezTo>
                <a:cubicBezTo>
                  <a:pt x="9308999" y="4039787"/>
                  <a:pt x="9303660" y="4039266"/>
                  <a:pt x="9298079" y="4039266"/>
                </a:cubicBezTo>
                <a:close/>
                <a:moveTo>
                  <a:pt x="9101216" y="4039266"/>
                </a:moveTo>
                <a:cubicBezTo>
                  <a:pt x="9095412" y="4039266"/>
                  <a:pt x="9090017" y="4039880"/>
                  <a:pt x="9085032" y="4041108"/>
                </a:cubicBezTo>
                <a:cubicBezTo>
                  <a:pt x="9080046" y="4042335"/>
                  <a:pt x="9075711" y="4044177"/>
                  <a:pt x="9072028" y="4046633"/>
                </a:cubicBezTo>
                <a:cubicBezTo>
                  <a:pt x="9068344" y="4049088"/>
                  <a:pt x="9065479" y="4052158"/>
                  <a:pt x="9063433" y="4055842"/>
                </a:cubicBezTo>
                <a:cubicBezTo>
                  <a:pt x="9061386" y="4059525"/>
                  <a:pt x="9060363" y="4063785"/>
                  <a:pt x="9060363" y="4068622"/>
                </a:cubicBezTo>
                <a:cubicBezTo>
                  <a:pt x="9060363" y="4074798"/>
                  <a:pt x="9061814" y="4079914"/>
                  <a:pt x="9064716" y="4083970"/>
                </a:cubicBezTo>
                <a:cubicBezTo>
                  <a:pt x="9067618" y="4088026"/>
                  <a:pt x="9071972" y="4091374"/>
                  <a:pt x="9077776" y="4094016"/>
                </a:cubicBezTo>
                <a:cubicBezTo>
                  <a:pt x="9083580" y="4096658"/>
                  <a:pt x="9090724" y="4098983"/>
                  <a:pt x="9099207" y="4100992"/>
                </a:cubicBezTo>
                <a:cubicBezTo>
                  <a:pt x="9109625" y="4103448"/>
                  <a:pt x="9116899" y="4105978"/>
                  <a:pt x="9121029" y="4108582"/>
                </a:cubicBezTo>
                <a:cubicBezTo>
                  <a:pt x="9125159" y="4111187"/>
                  <a:pt x="9127224" y="4115168"/>
                  <a:pt x="9127224" y="4120526"/>
                </a:cubicBezTo>
                <a:cubicBezTo>
                  <a:pt x="9127224" y="4126777"/>
                  <a:pt x="9124936" y="4131260"/>
                  <a:pt x="9120360" y="4133976"/>
                </a:cubicBezTo>
                <a:cubicBezTo>
                  <a:pt x="9115783" y="4136692"/>
                  <a:pt x="9109960" y="4138050"/>
                  <a:pt x="9102891" y="4138050"/>
                </a:cubicBezTo>
                <a:cubicBezTo>
                  <a:pt x="9095003" y="4138050"/>
                  <a:pt x="9088436" y="4136320"/>
                  <a:pt x="9083190" y="4132860"/>
                </a:cubicBezTo>
                <a:cubicBezTo>
                  <a:pt x="9077944" y="4129400"/>
                  <a:pt x="9075320" y="4123428"/>
                  <a:pt x="9075320" y="4114945"/>
                </a:cubicBezTo>
                <a:lnTo>
                  <a:pt x="9057350" y="4114945"/>
                </a:lnTo>
                <a:cubicBezTo>
                  <a:pt x="9057350" y="4121642"/>
                  <a:pt x="9058522" y="4127353"/>
                  <a:pt x="9060866" y="4132079"/>
                </a:cubicBezTo>
                <a:cubicBezTo>
                  <a:pt x="9063210" y="4136804"/>
                  <a:pt x="9066465" y="4140618"/>
                  <a:pt x="9070632" y="4143520"/>
                </a:cubicBezTo>
                <a:cubicBezTo>
                  <a:pt x="9074800" y="4146422"/>
                  <a:pt x="9079618" y="4148543"/>
                  <a:pt x="9085087" y="4149882"/>
                </a:cubicBezTo>
                <a:cubicBezTo>
                  <a:pt x="9090557" y="4151222"/>
                  <a:pt x="9096342" y="4151891"/>
                  <a:pt x="9102444" y="4151891"/>
                </a:cubicBezTo>
                <a:cubicBezTo>
                  <a:pt x="9108546" y="4151891"/>
                  <a:pt x="9114220" y="4151259"/>
                  <a:pt x="9119466" y="4149994"/>
                </a:cubicBezTo>
                <a:cubicBezTo>
                  <a:pt x="9124713" y="4148729"/>
                  <a:pt x="9129289" y="4146775"/>
                  <a:pt x="9133196" y="4144134"/>
                </a:cubicBezTo>
                <a:cubicBezTo>
                  <a:pt x="9137103" y="4141492"/>
                  <a:pt x="9140154" y="4138106"/>
                  <a:pt x="9142349" y="4133976"/>
                </a:cubicBezTo>
                <a:cubicBezTo>
                  <a:pt x="9144544" y="4129846"/>
                  <a:pt x="9145642" y="4124954"/>
                  <a:pt x="9145642" y="4119298"/>
                </a:cubicBezTo>
                <a:cubicBezTo>
                  <a:pt x="9145642" y="4112750"/>
                  <a:pt x="9144246" y="4107373"/>
                  <a:pt x="9141456" y="4103169"/>
                </a:cubicBezTo>
                <a:cubicBezTo>
                  <a:pt x="9138666" y="4098964"/>
                  <a:pt x="9134517" y="4095523"/>
                  <a:pt x="9129010" y="4092844"/>
                </a:cubicBezTo>
                <a:cubicBezTo>
                  <a:pt x="9123504" y="4090165"/>
                  <a:pt x="9116694" y="4087858"/>
                  <a:pt x="9108584" y="4085923"/>
                </a:cubicBezTo>
                <a:cubicBezTo>
                  <a:pt x="9101142" y="4084137"/>
                  <a:pt x="9095226" y="4082444"/>
                  <a:pt x="9090836" y="4080845"/>
                </a:cubicBezTo>
                <a:cubicBezTo>
                  <a:pt x="9086445" y="4079245"/>
                  <a:pt x="9083320" y="4077440"/>
                  <a:pt x="9081460" y="4075431"/>
                </a:cubicBezTo>
                <a:cubicBezTo>
                  <a:pt x="9079599" y="4073422"/>
                  <a:pt x="9078669" y="4070966"/>
                  <a:pt x="9078669" y="4068064"/>
                </a:cubicBezTo>
                <a:cubicBezTo>
                  <a:pt x="9078669" y="4063004"/>
                  <a:pt x="9080753" y="4059283"/>
                  <a:pt x="9084920" y="4056902"/>
                </a:cubicBezTo>
                <a:cubicBezTo>
                  <a:pt x="9089087" y="4054521"/>
                  <a:pt x="9094519" y="4053330"/>
                  <a:pt x="9101216" y="4053330"/>
                </a:cubicBezTo>
                <a:cubicBezTo>
                  <a:pt x="9107839" y="4053330"/>
                  <a:pt x="9113458" y="4054930"/>
                  <a:pt x="9118071" y="4058130"/>
                </a:cubicBezTo>
                <a:cubicBezTo>
                  <a:pt x="9122685" y="4061329"/>
                  <a:pt x="9124992" y="4066799"/>
                  <a:pt x="9124992" y="4074538"/>
                </a:cubicBezTo>
                <a:lnTo>
                  <a:pt x="9143074" y="4074538"/>
                </a:lnTo>
                <a:cubicBezTo>
                  <a:pt x="9143074" y="4068287"/>
                  <a:pt x="9141958" y="4062930"/>
                  <a:pt x="9139726" y="4058465"/>
                </a:cubicBezTo>
                <a:cubicBezTo>
                  <a:pt x="9137493" y="4054000"/>
                  <a:pt x="9134461" y="4050353"/>
                  <a:pt x="9130629" y="4047526"/>
                </a:cubicBezTo>
                <a:cubicBezTo>
                  <a:pt x="9126796" y="4044698"/>
                  <a:pt x="9122369" y="4042614"/>
                  <a:pt x="9117346" y="4041275"/>
                </a:cubicBezTo>
                <a:cubicBezTo>
                  <a:pt x="9112323" y="4039935"/>
                  <a:pt x="9106946" y="4039266"/>
                  <a:pt x="9101216" y="4039266"/>
                </a:cubicBezTo>
                <a:close/>
                <a:moveTo>
                  <a:pt x="8272542" y="4039266"/>
                </a:moveTo>
                <a:cubicBezTo>
                  <a:pt x="8266737" y="4039266"/>
                  <a:pt x="8261342" y="4039880"/>
                  <a:pt x="8256356" y="4041108"/>
                </a:cubicBezTo>
                <a:cubicBezTo>
                  <a:pt x="8251371" y="4042335"/>
                  <a:pt x="8247036" y="4044177"/>
                  <a:pt x="8243353" y="4046633"/>
                </a:cubicBezTo>
                <a:cubicBezTo>
                  <a:pt x="8239669" y="4049088"/>
                  <a:pt x="8236804" y="4052158"/>
                  <a:pt x="8234758" y="4055842"/>
                </a:cubicBezTo>
                <a:cubicBezTo>
                  <a:pt x="8232711" y="4059525"/>
                  <a:pt x="8231688" y="4063785"/>
                  <a:pt x="8231688" y="4068622"/>
                </a:cubicBezTo>
                <a:cubicBezTo>
                  <a:pt x="8231688" y="4074798"/>
                  <a:pt x="8233139" y="4079914"/>
                  <a:pt x="8236041" y="4083970"/>
                </a:cubicBezTo>
                <a:cubicBezTo>
                  <a:pt x="8238944" y="4088026"/>
                  <a:pt x="8243297" y="4091374"/>
                  <a:pt x="8249101" y="4094016"/>
                </a:cubicBezTo>
                <a:cubicBezTo>
                  <a:pt x="8254906" y="4096658"/>
                  <a:pt x="8262049" y="4098983"/>
                  <a:pt x="8270532" y="4100992"/>
                </a:cubicBezTo>
                <a:cubicBezTo>
                  <a:pt x="8280950" y="4103448"/>
                  <a:pt x="8288224" y="4105978"/>
                  <a:pt x="8292354" y="4108582"/>
                </a:cubicBezTo>
                <a:cubicBezTo>
                  <a:pt x="8296484" y="4111187"/>
                  <a:pt x="8298549" y="4115168"/>
                  <a:pt x="8298549" y="4120526"/>
                </a:cubicBezTo>
                <a:cubicBezTo>
                  <a:pt x="8298549" y="4126777"/>
                  <a:pt x="8296261" y="4131260"/>
                  <a:pt x="8291685" y="4133976"/>
                </a:cubicBezTo>
                <a:cubicBezTo>
                  <a:pt x="8287108" y="4136692"/>
                  <a:pt x="8281285" y="4138050"/>
                  <a:pt x="8274216" y="4138050"/>
                </a:cubicBezTo>
                <a:cubicBezTo>
                  <a:pt x="8266328" y="4138050"/>
                  <a:pt x="8259761" y="4136320"/>
                  <a:pt x="8254515" y="4132860"/>
                </a:cubicBezTo>
                <a:cubicBezTo>
                  <a:pt x="8249268" y="4129400"/>
                  <a:pt x="8246645" y="4123428"/>
                  <a:pt x="8246645" y="4114945"/>
                </a:cubicBezTo>
                <a:lnTo>
                  <a:pt x="8228674" y="4114945"/>
                </a:lnTo>
                <a:cubicBezTo>
                  <a:pt x="8228674" y="4121642"/>
                  <a:pt x="8229846" y="4127353"/>
                  <a:pt x="8232191" y="4132079"/>
                </a:cubicBezTo>
                <a:cubicBezTo>
                  <a:pt x="8234534" y="4136804"/>
                  <a:pt x="8237790" y="4140618"/>
                  <a:pt x="8241957" y="4143520"/>
                </a:cubicBezTo>
                <a:cubicBezTo>
                  <a:pt x="8246125" y="4146422"/>
                  <a:pt x="8250943" y="4148543"/>
                  <a:pt x="8256412" y="4149882"/>
                </a:cubicBezTo>
                <a:cubicBezTo>
                  <a:pt x="8261882" y="4151222"/>
                  <a:pt x="8267668" y="4151891"/>
                  <a:pt x="8273769" y="4151891"/>
                </a:cubicBezTo>
                <a:cubicBezTo>
                  <a:pt x="8279871" y="4151891"/>
                  <a:pt x="8285545" y="4151259"/>
                  <a:pt x="8290792" y="4149994"/>
                </a:cubicBezTo>
                <a:cubicBezTo>
                  <a:pt x="8296038" y="4148729"/>
                  <a:pt x="8300614" y="4146775"/>
                  <a:pt x="8304521" y="4144134"/>
                </a:cubicBezTo>
                <a:cubicBezTo>
                  <a:pt x="8308428" y="4141492"/>
                  <a:pt x="8311479" y="4138106"/>
                  <a:pt x="8313674" y="4133976"/>
                </a:cubicBezTo>
                <a:cubicBezTo>
                  <a:pt x="8315869" y="4129846"/>
                  <a:pt x="8316967" y="4124954"/>
                  <a:pt x="8316967" y="4119298"/>
                </a:cubicBezTo>
                <a:cubicBezTo>
                  <a:pt x="8316967" y="4112750"/>
                  <a:pt x="8315571" y="4107373"/>
                  <a:pt x="8312781" y="4103169"/>
                </a:cubicBezTo>
                <a:cubicBezTo>
                  <a:pt x="8309990" y="4098964"/>
                  <a:pt x="8305842" y="4095523"/>
                  <a:pt x="8300335" y="4092844"/>
                </a:cubicBezTo>
                <a:cubicBezTo>
                  <a:pt x="8294828" y="4090165"/>
                  <a:pt x="8288020" y="4087858"/>
                  <a:pt x="8279909" y="4085923"/>
                </a:cubicBezTo>
                <a:cubicBezTo>
                  <a:pt x="8272467" y="4084137"/>
                  <a:pt x="8266551" y="4082444"/>
                  <a:pt x="8262161" y="4080845"/>
                </a:cubicBezTo>
                <a:cubicBezTo>
                  <a:pt x="8257770" y="4079245"/>
                  <a:pt x="8254645" y="4077440"/>
                  <a:pt x="8252785" y="4075431"/>
                </a:cubicBezTo>
                <a:cubicBezTo>
                  <a:pt x="8250924" y="4073422"/>
                  <a:pt x="8249994" y="4070966"/>
                  <a:pt x="8249994" y="4068064"/>
                </a:cubicBezTo>
                <a:cubicBezTo>
                  <a:pt x="8249994" y="4063004"/>
                  <a:pt x="8252078" y="4059283"/>
                  <a:pt x="8256245" y="4056902"/>
                </a:cubicBezTo>
                <a:cubicBezTo>
                  <a:pt x="8260412" y="4054521"/>
                  <a:pt x="8265844" y="4053330"/>
                  <a:pt x="8272542" y="4053330"/>
                </a:cubicBezTo>
                <a:cubicBezTo>
                  <a:pt x="8279164" y="4053330"/>
                  <a:pt x="8284783" y="4054930"/>
                  <a:pt x="8289396" y="4058130"/>
                </a:cubicBezTo>
                <a:cubicBezTo>
                  <a:pt x="8294010" y="4061329"/>
                  <a:pt x="8296317" y="4066799"/>
                  <a:pt x="8296317" y="4074538"/>
                </a:cubicBezTo>
                <a:lnTo>
                  <a:pt x="8314399" y="4074538"/>
                </a:lnTo>
                <a:cubicBezTo>
                  <a:pt x="8314399" y="4068287"/>
                  <a:pt x="8313283" y="4062930"/>
                  <a:pt x="8311051" y="4058465"/>
                </a:cubicBezTo>
                <a:cubicBezTo>
                  <a:pt x="8308818" y="4054000"/>
                  <a:pt x="8305786" y="4050353"/>
                  <a:pt x="8301954" y="4047526"/>
                </a:cubicBezTo>
                <a:cubicBezTo>
                  <a:pt x="8298122" y="4044698"/>
                  <a:pt x="8293694" y="4042614"/>
                  <a:pt x="8288671" y="4041275"/>
                </a:cubicBezTo>
                <a:cubicBezTo>
                  <a:pt x="8283648" y="4039935"/>
                  <a:pt x="8278272" y="4039266"/>
                  <a:pt x="8272542" y="4039266"/>
                </a:cubicBezTo>
                <a:close/>
                <a:moveTo>
                  <a:pt x="8030584" y="4039266"/>
                </a:moveTo>
                <a:cubicBezTo>
                  <a:pt x="8019422" y="4039266"/>
                  <a:pt x="8010213" y="4041647"/>
                  <a:pt x="8002958" y="4046410"/>
                </a:cubicBezTo>
                <a:cubicBezTo>
                  <a:pt x="7995703" y="4051172"/>
                  <a:pt x="7990308" y="4057776"/>
                  <a:pt x="7986773" y="4066222"/>
                </a:cubicBezTo>
                <a:cubicBezTo>
                  <a:pt x="7983238" y="4074668"/>
                  <a:pt x="7981471" y="4084435"/>
                  <a:pt x="7981471" y="4095523"/>
                </a:cubicBezTo>
                <a:cubicBezTo>
                  <a:pt x="7981471" y="4106164"/>
                  <a:pt x="7983294" y="4115745"/>
                  <a:pt x="7986940" y="4124265"/>
                </a:cubicBezTo>
                <a:cubicBezTo>
                  <a:pt x="7990587" y="4132786"/>
                  <a:pt x="7996186" y="4139520"/>
                  <a:pt x="8003740" y="4144469"/>
                </a:cubicBezTo>
                <a:cubicBezTo>
                  <a:pt x="8011292" y="4149417"/>
                  <a:pt x="8020985" y="4151891"/>
                  <a:pt x="8032817" y="4151891"/>
                </a:cubicBezTo>
                <a:cubicBezTo>
                  <a:pt x="8041970" y="4151891"/>
                  <a:pt x="8049895" y="4150385"/>
                  <a:pt x="8056592" y="4147371"/>
                </a:cubicBezTo>
                <a:cubicBezTo>
                  <a:pt x="8063289" y="4144357"/>
                  <a:pt x="8068498" y="4140078"/>
                  <a:pt x="8072219" y="4134534"/>
                </a:cubicBezTo>
                <a:cubicBezTo>
                  <a:pt x="8075940" y="4128990"/>
                  <a:pt x="8077912" y="4122386"/>
                  <a:pt x="8078135" y="4114722"/>
                </a:cubicBezTo>
                <a:lnTo>
                  <a:pt x="8059717" y="4114722"/>
                </a:lnTo>
                <a:cubicBezTo>
                  <a:pt x="8059494" y="4122089"/>
                  <a:pt x="8057038" y="4127725"/>
                  <a:pt x="8052350" y="4131632"/>
                </a:cubicBezTo>
                <a:cubicBezTo>
                  <a:pt x="8047662" y="4135539"/>
                  <a:pt x="8041151" y="4137492"/>
                  <a:pt x="8032817" y="4137492"/>
                </a:cubicBezTo>
                <a:cubicBezTo>
                  <a:pt x="8025003" y="4137492"/>
                  <a:pt x="8018715" y="4135706"/>
                  <a:pt x="8013953" y="4132134"/>
                </a:cubicBezTo>
                <a:cubicBezTo>
                  <a:pt x="8009190" y="4128563"/>
                  <a:pt x="8005711" y="4123819"/>
                  <a:pt x="8003516" y="4117903"/>
                </a:cubicBezTo>
                <a:cubicBezTo>
                  <a:pt x="8001321" y="4111987"/>
                  <a:pt x="8000186" y="4105494"/>
                  <a:pt x="8000112" y="4098425"/>
                </a:cubicBezTo>
                <a:lnTo>
                  <a:pt x="8077577" y="4098425"/>
                </a:lnTo>
                <a:cubicBezTo>
                  <a:pt x="8077726" y="4097755"/>
                  <a:pt x="8077837" y="4096658"/>
                  <a:pt x="8077912" y="4095132"/>
                </a:cubicBezTo>
                <a:cubicBezTo>
                  <a:pt x="8077986" y="4093607"/>
                  <a:pt x="8078023" y="4092286"/>
                  <a:pt x="8078023" y="4091170"/>
                </a:cubicBezTo>
                <a:cubicBezTo>
                  <a:pt x="8078023" y="4074426"/>
                  <a:pt x="8073819" y="4061590"/>
                  <a:pt x="8065410" y="4052660"/>
                </a:cubicBezTo>
                <a:cubicBezTo>
                  <a:pt x="8057001" y="4043731"/>
                  <a:pt x="8045393" y="4039266"/>
                  <a:pt x="8030584" y="4039266"/>
                </a:cubicBezTo>
                <a:close/>
                <a:moveTo>
                  <a:pt x="7815342" y="4039266"/>
                </a:moveTo>
                <a:cubicBezTo>
                  <a:pt x="7809537" y="4039266"/>
                  <a:pt x="7804142" y="4039880"/>
                  <a:pt x="7799156" y="4041108"/>
                </a:cubicBezTo>
                <a:cubicBezTo>
                  <a:pt x="7794171" y="4042335"/>
                  <a:pt x="7789836" y="4044177"/>
                  <a:pt x="7786153" y="4046633"/>
                </a:cubicBezTo>
                <a:cubicBezTo>
                  <a:pt x="7782469" y="4049088"/>
                  <a:pt x="7779604" y="4052158"/>
                  <a:pt x="7777558" y="4055842"/>
                </a:cubicBezTo>
                <a:cubicBezTo>
                  <a:pt x="7775511" y="4059525"/>
                  <a:pt x="7774488" y="4063785"/>
                  <a:pt x="7774488" y="4068622"/>
                </a:cubicBezTo>
                <a:cubicBezTo>
                  <a:pt x="7774488" y="4074798"/>
                  <a:pt x="7775939" y="4079914"/>
                  <a:pt x="7778841" y="4083970"/>
                </a:cubicBezTo>
                <a:cubicBezTo>
                  <a:pt x="7781744" y="4088026"/>
                  <a:pt x="7786097" y="4091374"/>
                  <a:pt x="7791901" y="4094016"/>
                </a:cubicBezTo>
                <a:cubicBezTo>
                  <a:pt x="7797705" y="4096658"/>
                  <a:pt x="7804849" y="4098983"/>
                  <a:pt x="7813332" y="4100992"/>
                </a:cubicBezTo>
                <a:cubicBezTo>
                  <a:pt x="7823750" y="4103448"/>
                  <a:pt x="7831024" y="4105978"/>
                  <a:pt x="7835154" y="4108582"/>
                </a:cubicBezTo>
                <a:cubicBezTo>
                  <a:pt x="7839284" y="4111187"/>
                  <a:pt x="7841349" y="4115168"/>
                  <a:pt x="7841349" y="4120526"/>
                </a:cubicBezTo>
                <a:cubicBezTo>
                  <a:pt x="7841349" y="4126777"/>
                  <a:pt x="7839061" y="4131260"/>
                  <a:pt x="7834484" y="4133976"/>
                </a:cubicBezTo>
                <a:cubicBezTo>
                  <a:pt x="7829908" y="4136692"/>
                  <a:pt x="7824085" y="4138050"/>
                  <a:pt x="7817016" y="4138050"/>
                </a:cubicBezTo>
                <a:cubicBezTo>
                  <a:pt x="7809128" y="4138050"/>
                  <a:pt x="7802561" y="4136320"/>
                  <a:pt x="7797315" y="4132860"/>
                </a:cubicBezTo>
                <a:cubicBezTo>
                  <a:pt x="7792068" y="4129400"/>
                  <a:pt x="7789445" y="4123428"/>
                  <a:pt x="7789445" y="4114945"/>
                </a:cubicBezTo>
                <a:lnTo>
                  <a:pt x="7771474" y="4114945"/>
                </a:lnTo>
                <a:cubicBezTo>
                  <a:pt x="7771474" y="4121642"/>
                  <a:pt x="7772646" y="4127353"/>
                  <a:pt x="7774990" y="4132079"/>
                </a:cubicBezTo>
                <a:cubicBezTo>
                  <a:pt x="7777334" y="4136804"/>
                  <a:pt x="7780590" y="4140618"/>
                  <a:pt x="7784757" y="4143520"/>
                </a:cubicBezTo>
                <a:cubicBezTo>
                  <a:pt x="7788924" y="4146422"/>
                  <a:pt x="7793743" y="4148543"/>
                  <a:pt x="7799212" y="4149882"/>
                </a:cubicBezTo>
                <a:cubicBezTo>
                  <a:pt x="7804682" y="4151222"/>
                  <a:pt x="7810467" y="4151891"/>
                  <a:pt x="7816569" y="4151891"/>
                </a:cubicBezTo>
                <a:cubicBezTo>
                  <a:pt x="7822671" y="4151891"/>
                  <a:pt x="7828345" y="4151259"/>
                  <a:pt x="7833592" y="4149994"/>
                </a:cubicBezTo>
                <a:cubicBezTo>
                  <a:pt x="7838838" y="4148729"/>
                  <a:pt x="7843414" y="4146775"/>
                  <a:pt x="7847321" y="4144134"/>
                </a:cubicBezTo>
                <a:cubicBezTo>
                  <a:pt x="7851228" y="4141492"/>
                  <a:pt x="7854279" y="4138106"/>
                  <a:pt x="7856474" y="4133976"/>
                </a:cubicBezTo>
                <a:cubicBezTo>
                  <a:pt x="7858669" y="4129846"/>
                  <a:pt x="7859767" y="4124954"/>
                  <a:pt x="7859767" y="4119298"/>
                </a:cubicBezTo>
                <a:cubicBezTo>
                  <a:pt x="7859767" y="4112750"/>
                  <a:pt x="7858371" y="4107373"/>
                  <a:pt x="7855581" y="4103169"/>
                </a:cubicBezTo>
                <a:cubicBezTo>
                  <a:pt x="7852790" y="4098964"/>
                  <a:pt x="7848642" y="4095523"/>
                  <a:pt x="7843135" y="4092844"/>
                </a:cubicBezTo>
                <a:cubicBezTo>
                  <a:pt x="7837628" y="4090165"/>
                  <a:pt x="7830820" y="4087858"/>
                  <a:pt x="7822708" y="4085923"/>
                </a:cubicBezTo>
                <a:cubicBezTo>
                  <a:pt x="7815267" y="4084137"/>
                  <a:pt x="7809351" y="4082444"/>
                  <a:pt x="7804961" y="4080845"/>
                </a:cubicBezTo>
                <a:cubicBezTo>
                  <a:pt x="7800570" y="4079245"/>
                  <a:pt x="7797445" y="4077440"/>
                  <a:pt x="7795585" y="4075431"/>
                </a:cubicBezTo>
                <a:cubicBezTo>
                  <a:pt x="7793724" y="4073422"/>
                  <a:pt x="7792794" y="4070966"/>
                  <a:pt x="7792794" y="4068064"/>
                </a:cubicBezTo>
                <a:cubicBezTo>
                  <a:pt x="7792794" y="4063004"/>
                  <a:pt x="7794878" y="4059283"/>
                  <a:pt x="7799045" y="4056902"/>
                </a:cubicBezTo>
                <a:cubicBezTo>
                  <a:pt x="7803212" y="4054521"/>
                  <a:pt x="7808644" y="4053330"/>
                  <a:pt x="7815342" y="4053330"/>
                </a:cubicBezTo>
                <a:cubicBezTo>
                  <a:pt x="7821964" y="4053330"/>
                  <a:pt x="7827583" y="4054930"/>
                  <a:pt x="7832196" y="4058130"/>
                </a:cubicBezTo>
                <a:cubicBezTo>
                  <a:pt x="7836810" y="4061329"/>
                  <a:pt x="7839117" y="4066799"/>
                  <a:pt x="7839117" y="4074538"/>
                </a:cubicBezTo>
                <a:lnTo>
                  <a:pt x="7857199" y="4074538"/>
                </a:lnTo>
                <a:cubicBezTo>
                  <a:pt x="7857199" y="4068287"/>
                  <a:pt x="7856083" y="4062930"/>
                  <a:pt x="7853851" y="4058465"/>
                </a:cubicBezTo>
                <a:cubicBezTo>
                  <a:pt x="7851618" y="4054000"/>
                  <a:pt x="7848586" y="4050353"/>
                  <a:pt x="7844754" y="4047526"/>
                </a:cubicBezTo>
                <a:cubicBezTo>
                  <a:pt x="7840921" y="4044698"/>
                  <a:pt x="7836494" y="4042614"/>
                  <a:pt x="7831471" y="4041275"/>
                </a:cubicBezTo>
                <a:cubicBezTo>
                  <a:pt x="7826448" y="4039935"/>
                  <a:pt x="7821071" y="4039266"/>
                  <a:pt x="7815342" y="4039266"/>
                </a:cubicBezTo>
                <a:close/>
                <a:moveTo>
                  <a:pt x="7328264" y="4039266"/>
                </a:moveTo>
                <a:cubicBezTo>
                  <a:pt x="7320153" y="4039266"/>
                  <a:pt x="7313028" y="4041089"/>
                  <a:pt x="7306889" y="4044735"/>
                </a:cubicBezTo>
                <a:cubicBezTo>
                  <a:pt x="7300750" y="4048381"/>
                  <a:pt x="7295745" y="4053107"/>
                  <a:pt x="7291876" y="4058911"/>
                </a:cubicBezTo>
                <a:lnTo>
                  <a:pt x="7291318" y="4041163"/>
                </a:lnTo>
                <a:lnTo>
                  <a:pt x="7273235" y="4041163"/>
                </a:lnTo>
                <a:lnTo>
                  <a:pt x="7273235" y="4189843"/>
                </a:lnTo>
                <a:lnTo>
                  <a:pt x="7291764" y="4189843"/>
                </a:lnTo>
                <a:lnTo>
                  <a:pt x="7291764" y="4134590"/>
                </a:lnTo>
                <a:cubicBezTo>
                  <a:pt x="7295262" y="4139948"/>
                  <a:pt x="7299912" y="4144171"/>
                  <a:pt x="7305717" y="4147259"/>
                </a:cubicBezTo>
                <a:cubicBezTo>
                  <a:pt x="7311521" y="4150347"/>
                  <a:pt x="7318293" y="4151891"/>
                  <a:pt x="7326032" y="4151891"/>
                </a:cubicBezTo>
                <a:cubicBezTo>
                  <a:pt x="7335259" y="4151891"/>
                  <a:pt x="7343296" y="4149752"/>
                  <a:pt x="7350142" y="4145473"/>
                </a:cubicBezTo>
                <a:cubicBezTo>
                  <a:pt x="7356988" y="4141194"/>
                  <a:pt x="7362290" y="4134869"/>
                  <a:pt x="7366048" y="4126498"/>
                </a:cubicBezTo>
                <a:cubicBezTo>
                  <a:pt x="7369806" y="4118126"/>
                  <a:pt x="7371685" y="4107801"/>
                  <a:pt x="7371685" y="4095523"/>
                </a:cubicBezTo>
                <a:cubicBezTo>
                  <a:pt x="7371685" y="4083096"/>
                  <a:pt x="7369918" y="4072715"/>
                  <a:pt x="7366383" y="4064381"/>
                </a:cubicBezTo>
                <a:cubicBezTo>
                  <a:pt x="7362848" y="4056046"/>
                  <a:pt x="7357844" y="4049777"/>
                  <a:pt x="7351370" y="4045572"/>
                </a:cubicBezTo>
                <a:cubicBezTo>
                  <a:pt x="7344896" y="4041368"/>
                  <a:pt x="7337194" y="4039266"/>
                  <a:pt x="7328264" y="4039266"/>
                </a:cubicBezTo>
                <a:close/>
                <a:moveTo>
                  <a:pt x="7079312" y="4039266"/>
                </a:moveTo>
                <a:cubicBezTo>
                  <a:pt x="7069266" y="4039266"/>
                  <a:pt x="7060467" y="4041368"/>
                  <a:pt x="7052914" y="4045572"/>
                </a:cubicBezTo>
                <a:cubicBezTo>
                  <a:pt x="7045361" y="4049777"/>
                  <a:pt x="7039482" y="4056065"/>
                  <a:pt x="7035278" y="4064436"/>
                </a:cubicBezTo>
                <a:cubicBezTo>
                  <a:pt x="7031073" y="4072808"/>
                  <a:pt x="7028971" y="4083244"/>
                  <a:pt x="7028971" y="4095746"/>
                </a:cubicBezTo>
                <a:cubicBezTo>
                  <a:pt x="7028971" y="4108248"/>
                  <a:pt x="7031110" y="4118647"/>
                  <a:pt x="7035389" y="4126944"/>
                </a:cubicBezTo>
                <a:cubicBezTo>
                  <a:pt x="7039668" y="4135241"/>
                  <a:pt x="7045602" y="4141455"/>
                  <a:pt x="7053193" y="4145585"/>
                </a:cubicBezTo>
                <a:cubicBezTo>
                  <a:pt x="7060783" y="4149715"/>
                  <a:pt x="7069489" y="4151780"/>
                  <a:pt x="7079312" y="4151780"/>
                </a:cubicBezTo>
                <a:cubicBezTo>
                  <a:pt x="7087870" y="4151780"/>
                  <a:pt x="7095590" y="4150329"/>
                  <a:pt x="7102473" y="4147427"/>
                </a:cubicBezTo>
                <a:cubicBezTo>
                  <a:pt x="7109357" y="4144524"/>
                  <a:pt x="7114826" y="4140153"/>
                  <a:pt x="7118882" y="4134311"/>
                </a:cubicBezTo>
                <a:cubicBezTo>
                  <a:pt x="7122937" y="4128470"/>
                  <a:pt x="7125077" y="4121158"/>
                  <a:pt x="7125300" y="4112378"/>
                </a:cubicBezTo>
                <a:lnTo>
                  <a:pt x="7106882" y="4112378"/>
                </a:lnTo>
                <a:cubicBezTo>
                  <a:pt x="7106659" y="4120340"/>
                  <a:pt x="7104055" y="4126386"/>
                  <a:pt x="7099069" y="4130516"/>
                </a:cubicBezTo>
                <a:cubicBezTo>
                  <a:pt x="7094083" y="4134646"/>
                  <a:pt x="7087609" y="4136711"/>
                  <a:pt x="7079647" y="4136711"/>
                </a:cubicBezTo>
                <a:cubicBezTo>
                  <a:pt x="7072652" y="4136711"/>
                  <a:pt x="7066810" y="4135092"/>
                  <a:pt x="7062122" y="4131855"/>
                </a:cubicBezTo>
                <a:cubicBezTo>
                  <a:pt x="7057434" y="4128618"/>
                  <a:pt x="7053937" y="4123968"/>
                  <a:pt x="7051630" y="4117903"/>
                </a:cubicBezTo>
                <a:cubicBezTo>
                  <a:pt x="7049323" y="4111838"/>
                  <a:pt x="7048170" y="4104452"/>
                  <a:pt x="7048170" y="4095746"/>
                </a:cubicBezTo>
                <a:cubicBezTo>
                  <a:pt x="7048170" y="4082649"/>
                  <a:pt x="7050774" y="4072473"/>
                  <a:pt x="7055983" y="4065218"/>
                </a:cubicBezTo>
                <a:cubicBezTo>
                  <a:pt x="7061192" y="4057962"/>
                  <a:pt x="7069080" y="4054335"/>
                  <a:pt x="7079647" y="4054335"/>
                </a:cubicBezTo>
                <a:cubicBezTo>
                  <a:pt x="7087609" y="4054335"/>
                  <a:pt x="7093897" y="4056344"/>
                  <a:pt x="7098511" y="4060362"/>
                </a:cubicBezTo>
                <a:cubicBezTo>
                  <a:pt x="7103125" y="4064381"/>
                  <a:pt x="7105655" y="4069887"/>
                  <a:pt x="7106101" y="4076882"/>
                </a:cubicBezTo>
                <a:lnTo>
                  <a:pt x="7124519" y="4076882"/>
                </a:lnTo>
                <a:cubicBezTo>
                  <a:pt x="7124295" y="4068399"/>
                  <a:pt x="7122175" y="4061385"/>
                  <a:pt x="7118156" y="4055842"/>
                </a:cubicBezTo>
                <a:cubicBezTo>
                  <a:pt x="7114138" y="4050298"/>
                  <a:pt x="7108761" y="4046149"/>
                  <a:pt x="7102027" y="4043396"/>
                </a:cubicBezTo>
                <a:cubicBezTo>
                  <a:pt x="7095292" y="4040642"/>
                  <a:pt x="7087721" y="4039266"/>
                  <a:pt x="7079312" y="4039266"/>
                </a:cubicBezTo>
                <a:close/>
                <a:moveTo>
                  <a:pt x="6954259" y="4039266"/>
                </a:moveTo>
                <a:cubicBezTo>
                  <a:pt x="6943097" y="4039266"/>
                  <a:pt x="6933888" y="4041647"/>
                  <a:pt x="6926633" y="4046410"/>
                </a:cubicBezTo>
                <a:cubicBezTo>
                  <a:pt x="6919378" y="4051172"/>
                  <a:pt x="6913983" y="4057776"/>
                  <a:pt x="6910448" y="4066222"/>
                </a:cubicBezTo>
                <a:cubicBezTo>
                  <a:pt x="6906913" y="4074668"/>
                  <a:pt x="6905146" y="4084435"/>
                  <a:pt x="6905146" y="4095523"/>
                </a:cubicBezTo>
                <a:cubicBezTo>
                  <a:pt x="6905146" y="4106164"/>
                  <a:pt x="6906969" y="4115745"/>
                  <a:pt x="6910615" y="4124265"/>
                </a:cubicBezTo>
                <a:cubicBezTo>
                  <a:pt x="6914262" y="4132786"/>
                  <a:pt x="6919861" y="4139520"/>
                  <a:pt x="6927414" y="4144469"/>
                </a:cubicBezTo>
                <a:cubicBezTo>
                  <a:pt x="6934967" y="4149417"/>
                  <a:pt x="6944660" y="4151891"/>
                  <a:pt x="6956492" y="4151891"/>
                </a:cubicBezTo>
                <a:cubicBezTo>
                  <a:pt x="6965645" y="4151891"/>
                  <a:pt x="6973570" y="4150385"/>
                  <a:pt x="6980267" y="4147371"/>
                </a:cubicBezTo>
                <a:cubicBezTo>
                  <a:pt x="6986964" y="4144357"/>
                  <a:pt x="6992173" y="4140078"/>
                  <a:pt x="6995894" y="4134534"/>
                </a:cubicBezTo>
                <a:cubicBezTo>
                  <a:pt x="6999615" y="4128990"/>
                  <a:pt x="7001586" y="4122386"/>
                  <a:pt x="7001810" y="4114722"/>
                </a:cubicBezTo>
                <a:lnTo>
                  <a:pt x="6983392" y="4114722"/>
                </a:lnTo>
                <a:cubicBezTo>
                  <a:pt x="6983169" y="4122089"/>
                  <a:pt x="6980713" y="4127725"/>
                  <a:pt x="6976025" y="4131632"/>
                </a:cubicBezTo>
                <a:cubicBezTo>
                  <a:pt x="6971337" y="4135539"/>
                  <a:pt x="6964826" y="4137492"/>
                  <a:pt x="6956492" y="4137492"/>
                </a:cubicBezTo>
                <a:cubicBezTo>
                  <a:pt x="6948678" y="4137492"/>
                  <a:pt x="6942390" y="4135706"/>
                  <a:pt x="6937628" y="4132134"/>
                </a:cubicBezTo>
                <a:cubicBezTo>
                  <a:pt x="6932865" y="4128563"/>
                  <a:pt x="6929386" y="4123819"/>
                  <a:pt x="6927191" y="4117903"/>
                </a:cubicBezTo>
                <a:cubicBezTo>
                  <a:pt x="6924996" y="4111987"/>
                  <a:pt x="6923861" y="4105494"/>
                  <a:pt x="6923787" y="4098425"/>
                </a:cubicBezTo>
                <a:lnTo>
                  <a:pt x="7001252" y="4098425"/>
                </a:lnTo>
                <a:cubicBezTo>
                  <a:pt x="7001400" y="4097755"/>
                  <a:pt x="7001512" y="4096658"/>
                  <a:pt x="7001586" y="4095132"/>
                </a:cubicBezTo>
                <a:cubicBezTo>
                  <a:pt x="7001661" y="4093607"/>
                  <a:pt x="7001698" y="4092286"/>
                  <a:pt x="7001698" y="4091170"/>
                </a:cubicBezTo>
                <a:cubicBezTo>
                  <a:pt x="7001698" y="4074426"/>
                  <a:pt x="6997494" y="4061590"/>
                  <a:pt x="6989085" y="4052660"/>
                </a:cubicBezTo>
                <a:cubicBezTo>
                  <a:pt x="6980676" y="4043731"/>
                  <a:pt x="6969068" y="4039266"/>
                  <a:pt x="6954259" y="4039266"/>
                </a:cubicBezTo>
                <a:close/>
                <a:moveTo>
                  <a:pt x="6707837" y="4039266"/>
                </a:moveTo>
                <a:cubicBezTo>
                  <a:pt x="6697791" y="4039266"/>
                  <a:pt x="6688992" y="4041368"/>
                  <a:pt x="6681439" y="4045572"/>
                </a:cubicBezTo>
                <a:cubicBezTo>
                  <a:pt x="6673886" y="4049777"/>
                  <a:pt x="6668007" y="4056065"/>
                  <a:pt x="6663803" y="4064436"/>
                </a:cubicBezTo>
                <a:cubicBezTo>
                  <a:pt x="6659598" y="4072808"/>
                  <a:pt x="6657496" y="4083244"/>
                  <a:pt x="6657496" y="4095746"/>
                </a:cubicBezTo>
                <a:cubicBezTo>
                  <a:pt x="6657496" y="4108248"/>
                  <a:pt x="6659635" y="4118647"/>
                  <a:pt x="6663914" y="4126944"/>
                </a:cubicBezTo>
                <a:cubicBezTo>
                  <a:pt x="6668193" y="4135241"/>
                  <a:pt x="6674127" y="4141455"/>
                  <a:pt x="6681718" y="4145585"/>
                </a:cubicBezTo>
                <a:cubicBezTo>
                  <a:pt x="6689308" y="4149715"/>
                  <a:pt x="6698014" y="4151780"/>
                  <a:pt x="6707837" y="4151780"/>
                </a:cubicBezTo>
                <a:cubicBezTo>
                  <a:pt x="6716395" y="4151780"/>
                  <a:pt x="6724115" y="4150329"/>
                  <a:pt x="6730998" y="4147427"/>
                </a:cubicBezTo>
                <a:cubicBezTo>
                  <a:pt x="6737882" y="4144524"/>
                  <a:pt x="6743351" y="4140153"/>
                  <a:pt x="6747407" y="4134311"/>
                </a:cubicBezTo>
                <a:cubicBezTo>
                  <a:pt x="6751462" y="4128470"/>
                  <a:pt x="6753602" y="4121158"/>
                  <a:pt x="6753825" y="4112378"/>
                </a:cubicBezTo>
                <a:lnTo>
                  <a:pt x="6735407" y="4112378"/>
                </a:lnTo>
                <a:cubicBezTo>
                  <a:pt x="6735184" y="4120340"/>
                  <a:pt x="6732580" y="4126386"/>
                  <a:pt x="6727594" y="4130516"/>
                </a:cubicBezTo>
                <a:cubicBezTo>
                  <a:pt x="6722608" y="4134646"/>
                  <a:pt x="6716134" y="4136711"/>
                  <a:pt x="6708172" y="4136711"/>
                </a:cubicBezTo>
                <a:cubicBezTo>
                  <a:pt x="6701177" y="4136711"/>
                  <a:pt x="6695335" y="4135092"/>
                  <a:pt x="6690647" y="4131855"/>
                </a:cubicBezTo>
                <a:cubicBezTo>
                  <a:pt x="6685959" y="4128618"/>
                  <a:pt x="6682462" y="4123968"/>
                  <a:pt x="6680155" y="4117903"/>
                </a:cubicBezTo>
                <a:cubicBezTo>
                  <a:pt x="6677848" y="4111838"/>
                  <a:pt x="6676695" y="4104452"/>
                  <a:pt x="6676695" y="4095746"/>
                </a:cubicBezTo>
                <a:cubicBezTo>
                  <a:pt x="6676695" y="4082649"/>
                  <a:pt x="6679299" y="4072473"/>
                  <a:pt x="6684508" y="4065218"/>
                </a:cubicBezTo>
                <a:cubicBezTo>
                  <a:pt x="6689717" y="4057962"/>
                  <a:pt x="6697605" y="4054335"/>
                  <a:pt x="6708172" y="4054335"/>
                </a:cubicBezTo>
                <a:cubicBezTo>
                  <a:pt x="6716134" y="4054335"/>
                  <a:pt x="6722422" y="4056344"/>
                  <a:pt x="6727036" y="4060362"/>
                </a:cubicBezTo>
                <a:cubicBezTo>
                  <a:pt x="6731649" y="4064381"/>
                  <a:pt x="6734180" y="4069887"/>
                  <a:pt x="6734626" y="4076882"/>
                </a:cubicBezTo>
                <a:lnTo>
                  <a:pt x="6753044" y="4076882"/>
                </a:lnTo>
                <a:cubicBezTo>
                  <a:pt x="6752820" y="4068399"/>
                  <a:pt x="6750699" y="4061385"/>
                  <a:pt x="6746681" y="4055842"/>
                </a:cubicBezTo>
                <a:cubicBezTo>
                  <a:pt x="6742663" y="4050298"/>
                  <a:pt x="6737286" y="4046149"/>
                  <a:pt x="6730552" y="4043396"/>
                </a:cubicBezTo>
                <a:cubicBezTo>
                  <a:pt x="6723817" y="4040642"/>
                  <a:pt x="6716246" y="4039266"/>
                  <a:pt x="6707837" y="4039266"/>
                </a:cubicBezTo>
                <a:close/>
                <a:moveTo>
                  <a:pt x="10203847" y="4039042"/>
                </a:moveTo>
                <a:cubicBezTo>
                  <a:pt x="10193206" y="4039042"/>
                  <a:pt x="10184090" y="4041312"/>
                  <a:pt x="10176500" y="4045851"/>
                </a:cubicBezTo>
                <a:cubicBezTo>
                  <a:pt x="10168910" y="4050391"/>
                  <a:pt x="10163124" y="4056883"/>
                  <a:pt x="10159142" y="4065329"/>
                </a:cubicBezTo>
                <a:cubicBezTo>
                  <a:pt x="10155162" y="4073775"/>
                  <a:pt x="10153171" y="4083914"/>
                  <a:pt x="10153171" y="4095746"/>
                </a:cubicBezTo>
                <a:cubicBezTo>
                  <a:pt x="10153171" y="4107280"/>
                  <a:pt x="10155162" y="4117233"/>
                  <a:pt x="10159142" y="4125605"/>
                </a:cubicBezTo>
                <a:cubicBezTo>
                  <a:pt x="10163124" y="4133976"/>
                  <a:pt x="10168910" y="4140413"/>
                  <a:pt x="10176500" y="4144915"/>
                </a:cubicBezTo>
                <a:cubicBezTo>
                  <a:pt x="10184090" y="4149417"/>
                  <a:pt x="10193206" y="4151668"/>
                  <a:pt x="10203847" y="4151668"/>
                </a:cubicBezTo>
                <a:cubicBezTo>
                  <a:pt x="10214711" y="4151668"/>
                  <a:pt x="10223994" y="4149417"/>
                  <a:pt x="10231696" y="4144915"/>
                </a:cubicBezTo>
                <a:cubicBezTo>
                  <a:pt x="10239398" y="4140413"/>
                  <a:pt x="10245314" y="4133976"/>
                  <a:pt x="10249444" y="4125605"/>
                </a:cubicBezTo>
                <a:cubicBezTo>
                  <a:pt x="10253574" y="4117233"/>
                  <a:pt x="10255639" y="4107280"/>
                  <a:pt x="10255639" y="4095746"/>
                </a:cubicBezTo>
                <a:cubicBezTo>
                  <a:pt x="10255639" y="4083914"/>
                  <a:pt x="10253574" y="4073775"/>
                  <a:pt x="10249444" y="4065329"/>
                </a:cubicBezTo>
                <a:cubicBezTo>
                  <a:pt x="10245314" y="4056883"/>
                  <a:pt x="10239398" y="4050391"/>
                  <a:pt x="10231696" y="4045851"/>
                </a:cubicBezTo>
                <a:cubicBezTo>
                  <a:pt x="10223994" y="4041312"/>
                  <a:pt x="10214711" y="4039042"/>
                  <a:pt x="10203847" y="4039042"/>
                </a:cubicBezTo>
                <a:close/>
                <a:moveTo>
                  <a:pt x="7441597" y="4039042"/>
                </a:moveTo>
                <a:cubicBezTo>
                  <a:pt x="7430956" y="4039042"/>
                  <a:pt x="7421840" y="4041312"/>
                  <a:pt x="7414250" y="4045851"/>
                </a:cubicBezTo>
                <a:cubicBezTo>
                  <a:pt x="7406659" y="4050391"/>
                  <a:pt x="7400874" y="4056883"/>
                  <a:pt x="7396893" y="4065329"/>
                </a:cubicBezTo>
                <a:cubicBezTo>
                  <a:pt x="7392912" y="4073775"/>
                  <a:pt x="7390921" y="4083914"/>
                  <a:pt x="7390921" y="4095746"/>
                </a:cubicBezTo>
                <a:cubicBezTo>
                  <a:pt x="7390921" y="4107280"/>
                  <a:pt x="7392912" y="4117233"/>
                  <a:pt x="7396893" y="4125605"/>
                </a:cubicBezTo>
                <a:cubicBezTo>
                  <a:pt x="7400874" y="4133976"/>
                  <a:pt x="7406659" y="4140413"/>
                  <a:pt x="7414250" y="4144915"/>
                </a:cubicBezTo>
                <a:cubicBezTo>
                  <a:pt x="7421840" y="4149417"/>
                  <a:pt x="7430956" y="4151668"/>
                  <a:pt x="7441597" y="4151668"/>
                </a:cubicBezTo>
                <a:cubicBezTo>
                  <a:pt x="7452461" y="4151668"/>
                  <a:pt x="7461744" y="4149417"/>
                  <a:pt x="7469446" y="4144915"/>
                </a:cubicBezTo>
                <a:cubicBezTo>
                  <a:pt x="7477148" y="4140413"/>
                  <a:pt x="7483064" y="4133976"/>
                  <a:pt x="7487194" y="4125605"/>
                </a:cubicBezTo>
                <a:cubicBezTo>
                  <a:pt x="7491324" y="4117233"/>
                  <a:pt x="7493389" y="4107280"/>
                  <a:pt x="7493389" y="4095746"/>
                </a:cubicBezTo>
                <a:cubicBezTo>
                  <a:pt x="7493389" y="4083914"/>
                  <a:pt x="7491324" y="4073775"/>
                  <a:pt x="7487194" y="4065329"/>
                </a:cubicBezTo>
                <a:cubicBezTo>
                  <a:pt x="7483064" y="4056883"/>
                  <a:pt x="7477148" y="4050391"/>
                  <a:pt x="7469446" y="4045851"/>
                </a:cubicBezTo>
                <a:cubicBezTo>
                  <a:pt x="7461744" y="4041312"/>
                  <a:pt x="7452461" y="4039042"/>
                  <a:pt x="7441597" y="4039042"/>
                </a:cubicBezTo>
                <a:close/>
                <a:moveTo>
                  <a:pt x="10011040" y="4026764"/>
                </a:moveTo>
                <a:cubicBezTo>
                  <a:pt x="10002854" y="4026987"/>
                  <a:pt x="9996176" y="4028364"/>
                  <a:pt x="9991004" y="4030894"/>
                </a:cubicBezTo>
                <a:cubicBezTo>
                  <a:pt x="9988418" y="4032159"/>
                  <a:pt x="9986079" y="4033982"/>
                  <a:pt x="9983986" y="4036364"/>
                </a:cubicBezTo>
                <a:lnTo>
                  <a:pt x="9978947" y="4044386"/>
                </a:lnTo>
                <a:lnTo>
                  <a:pt x="9971024" y="4041526"/>
                </a:lnTo>
                <a:cubicBezTo>
                  <a:pt x="9967154" y="4040689"/>
                  <a:pt x="9962894" y="4040270"/>
                  <a:pt x="9958243" y="4040270"/>
                </a:cubicBezTo>
                <a:cubicBezTo>
                  <a:pt x="9949165" y="4040270"/>
                  <a:pt x="9941482" y="4041945"/>
                  <a:pt x="9935194" y="4045293"/>
                </a:cubicBezTo>
                <a:cubicBezTo>
                  <a:pt x="9928906" y="4048642"/>
                  <a:pt x="9924143" y="4053144"/>
                  <a:pt x="9920906" y="4058799"/>
                </a:cubicBezTo>
                <a:cubicBezTo>
                  <a:pt x="9917669" y="4064455"/>
                  <a:pt x="9916050" y="4070743"/>
                  <a:pt x="9916050" y="4077663"/>
                </a:cubicBezTo>
                <a:cubicBezTo>
                  <a:pt x="9916050" y="4084212"/>
                  <a:pt x="9917650" y="4090295"/>
                  <a:pt x="9920850" y="4095913"/>
                </a:cubicBezTo>
                <a:lnTo>
                  <a:pt x="9932256" y="4106913"/>
                </a:lnTo>
                <a:lnTo>
                  <a:pt x="9920236" y="4113550"/>
                </a:lnTo>
                <a:cubicBezTo>
                  <a:pt x="9917297" y="4116787"/>
                  <a:pt x="9915827" y="4120228"/>
                  <a:pt x="9915827" y="4123875"/>
                </a:cubicBezTo>
                <a:cubicBezTo>
                  <a:pt x="9915827" y="4126405"/>
                  <a:pt x="9916683" y="4129028"/>
                  <a:pt x="9918394" y="4131744"/>
                </a:cubicBezTo>
                <a:cubicBezTo>
                  <a:pt x="9920106" y="4134460"/>
                  <a:pt x="9922990" y="4136916"/>
                  <a:pt x="9927045" y="4139111"/>
                </a:cubicBezTo>
                <a:lnTo>
                  <a:pt x="9929156" y="4139668"/>
                </a:lnTo>
                <a:lnTo>
                  <a:pt x="9919008" y="4145864"/>
                </a:lnTo>
                <a:cubicBezTo>
                  <a:pt x="9913614" y="4150775"/>
                  <a:pt x="9910916" y="4156393"/>
                  <a:pt x="9910916" y="4162719"/>
                </a:cubicBezTo>
                <a:cubicBezTo>
                  <a:pt x="9910916" y="4167928"/>
                  <a:pt x="9912478" y="4172765"/>
                  <a:pt x="9915604" y="4177229"/>
                </a:cubicBezTo>
                <a:cubicBezTo>
                  <a:pt x="9918730" y="4181694"/>
                  <a:pt x="9923808" y="4185266"/>
                  <a:pt x="9930840" y="4187945"/>
                </a:cubicBezTo>
                <a:cubicBezTo>
                  <a:pt x="9937872" y="4190624"/>
                  <a:pt x="9947267" y="4191963"/>
                  <a:pt x="9959024" y="4191963"/>
                </a:cubicBezTo>
                <a:cubicBezTo>
                  <a:pt x="9976214" y="4191963"/>
                  <a:pt x="9989181" y="4188819"/>
                  <a:pt x="9997924" y="4182531"/>
                </a:cubicBezTo>
                <a:cubicBezTo>
                  <a:pt x="10006668" y="4176243"/>
                  <a:pt x="10011040" y="4168188"/>
                  <a:pt x="10011040" y="4158365"/>
                </a:cubicBezTo>
                <a:cubicBezTo>
                  <a:pt x="10011040" y="4148468"/>
                  <a:pt x="10007208" y="4141157"/>
                  <a:pt x="9999543" y="4136432"/>
                </a:cubicBezTo>
                <a:cubicBezTo>
                  <a:pt x="9991878" y="4131707"/>
                  <a:pt x="9979116" y="4129344"/>
                  <a:pt x="9961257" y="4129344"/>
                </a:cubicBezTo>
                <a:lnTo>
                  <a:pt x="9954002" y="4129344"/>
                </a:lnTo>
                <a:cubicBezTo>
                  <a:pt x="9948123" y="4129344"/>
                  <a:pt x="9943528" y="4128990"/>
                  <a:pt x="9940216" y="4128284"/>
                </a:cubicBezTo>
                <a:cubicBezTo>
                  <a:pt x="9936905" y="4127577"/>
                  <a:pt x="9934561" y="4126646"/>
                  <a:pt x="9933184" y="4125493"/>
                </a:cubicBezTo>
                <a:cubicBezTo>
                  <a:pt x="9931808" y="4124340"/>
                  <a:pt x="9931119" y="4123019"/>
                  <a:pt x="9931119" y="4121530"/>
                </a:cubicBezTo>
                <a:cubicBezTo>
                  <a:pt x="9931119" y="4119372"/>
                  <a:pt x="9932273" y="4117419"/>
                  <a:pt x="9934580" y="4115670"/>
                </a:cubicBezTo>
                <a:lnTo>
                  <a:pt x="9942109" y="4112219"/>
                </a:lnTo>
                <a:lnTo>
                  <a:pt x="9945309" y="4113424"/>
                </a:lnTo>
                <a:cubicBezTo>
                  <a:pt x="9949095" y="4114289"/>
                  <a:pt x="9953220" y="4114722"/>
                  <a:pt x="9957685" y="4114722"/>
                </a:cubicBezTo>
                <a:cubicBezTo>
                  <a:pt x="9967136" y="4114722"/>
                  <a:pt x="9974986" y="4113029"/>
                  <a:pt x="9981237" y="4109643"/>
                </a:cubicBezTo>
                <a:cubicBezTo>
                  <a:pt x="9987488" y="4106257"/>
                  <a:pt x="9992158" y="4101755"/>
                  <a:pt x="9995246" y="4096137"/>
                </a:cubicBezTo>
                <a:cubicBezTo>
                  <a:pt x="9998334" y="4090518"/>
                  <a:pt x="9999878" y="4084361"/>
                  <a:pt x="9999878" y="4077663"/>
                </a:cubicBezTo>
                <a:cubicBezTo>
                  <a:pt x="9999878" y="4070743"/>
                  <a:pt x="9998352" y="4064455"/>
                  <a:pt x="9995302" y="4058799"/>
                </a:cubicBezTo>
                <a:lnTo>
                  <a:pt x="9987213" y="4050906"/>
                </a:lnTo>
                <a:lnTo>
                  <a:pt x="9990767" y="4046954"/>
                </a:lnTo>
                <a:cubicBezTo>
                  <a:pt x="9992544" y="4045605"/>
                  <a:pt x="9994520" y="4044661"/>
                  <a:pt x="9996697" y="4044121"/>
                </a:cubicBezTo>
                <a:cubicBezTo>
                  <a:pt x="10001050" y="4043042"/>
                  <a:pt x="10005831" y="4042503"/>
                  <a:pt x="10011040" y="4042503"/>
                </a:cubicBezTo>
                <a:close/>
                <a:moveTo>
                  <a:pt x="8820415" y="4026764"/>
                </a:moveTo>
                <a:cubicBezTo>
                  <a:pt x="8812230" y="4026987"/>
                  <a:pt x="8805551" y="4028364"/>
                  <a:pt x="8800379" y="4030894"/>
                </a:cubicBezTo>
                <a:cubicBezTo>
                  <a:pt x="8797793" y="4032159"/>
                  <a:pt x="8795454" y="4033982"/>
                  <a:pt x="8793361" y="4036364"/>
                </a:cubicBezTo>
                <a:lnTo>
                  <a:pt x="8788322" y="4044386"/>
                </a:lnTo>
                <a:lnTo>
                  <a:pt x="8780399" y="4041526"/>
                </a:lnTo>
                <a:cubicBezTo>
                  <a:pt x="8776530" y="4040689"/>
                  <a:pt x="8772269" y="4040270"/>
                  <a:pt x="8767618" y="4040270"/>
                </a:cubicBezTo>
                <a:cubicBezTo>
                  <a:pt x="8758540" y="4040270"/>
                  <a:pt x="8750856" y="4041945"/>
                  <a:pt x="8744568" y="4045293"/>
                </a:cubicBezTo>
                <a:cubicBezTo>
                  <a:pt x="8738280" y="4048642"/>
                  <a:pt x="8733518" y="4053144"/>
                  <a:pt x="8730281" y="4058799"/>
                </a:cubicBezTo>
                <a:cubicBezTo>
                  <a:pt x="8727044" y="4064455"/>
                  <a:pt x="8725426" y="4070743"/>
                  <a:pt x="8725426" y="4077663"/>
                </a:cubicBezTo>
                <a:cubicBezTo>
                  <a:pt x="8725426" y="4084212"/>
                  <a:pt x="8727026" y="4090295"/>
                  <a:pt x="8730225" y="4095913"/>
                </a:cubicBezTo>
                <a:lnTo>
                  <a:pt x="8741631" y="4106913"/>
                </a:lnTo>
                <a:lnTo>
                  <a:pt x="8729611" y="4113550"/>
                </a:lnTo>
                <a:cubicBezTo>
                  <a:pt x="8726672" y="4116787"/>
                  <a:pt x="8725202" y="4120228"/>
                  <a:pt x="8725202" y="4123875"/>
                </a:cubicBezTo>
                <a:cubicBezTo>
                  <a:pt x="8725202" y="4126405"/>
                  <a:pt x="8726058" y="4129028"/>
                  <a:pt x="8727770" y="4131744"/>
                </a:cubicBezTo>
                <a:cubicBezTo>
                  <a:pt x="8729481" y="4134460"/>
                  <a:pt x="8732364" y="4136916"/>
                  <a:pt x="8736420" y="4139111"/>
                </a:cubicBezTo>
                <a:lnTo>
                  <a:pt x="8738530" y="4139668"/>
                </a:lnTo>
                <a:lnTo>
                  <a:pt x="8728384" y="4145864"/>
                </a:lnTo>
                <a:cubicBezTo>
                  <a:pt x="8722988" y="4150775"/>
                  <a:pt x="8720291" y="4156393"/>
                  <a:pt x="8720291" y="4162719"/>
                </a:cubicBezTo>
                <a:cubicBezTo>
                  <a:pt x="8720291" y="4167928"/>
                  <a:pt x="8721854" y="4172765"/>
                  <a:pt x="8724979" y="4177229"/>
                </a:cubicBezTo>
                <a:cubicBezTo>
                  <a:pt x="8728104" y="4181694"/>
                  <a:pt x="8733183" y="4185266"/>
                  <a:pt x="8740215" y="4187945"/>
                </a:cubicBezTo>
                <a:cubicBezTo>
                  <a:pt x="8747248" y="4190624"/>
                  <a:pt x="8756642" y="4191963"/>
                  <a:pt x="8768400" y="4191963"/>
                </a:cubicBezTo>
                <a:cubicBezTo>
                  <a:pt x="8785589" y="4191963"/>
                  <a:pt x="8798556" y="4188819"/>
                  <a:pt x="8807300" y="4182531"/>
                </a:cubicBezTo>
                <a:cubicBezTo>
                  <a:pt x="8816043" y="4176243"/>
                  <a:pt x="8820415" y="4168188"/>
                  <a:pt x="8820415" y="4158365"/>
                </a:cubicBezTo>
                <a:cubicBezTo>
                  <a:pt x="8820415" y="4148468"/>
                  <a:pt x="8816583" y="4141157"/>
                  <a:pt x="8808918" y="4136432"/>
                </a:cubicBezTo>
                <a:cubicBezTo>
                  <a:pt x="8801254" y="4131707"/>
                  <a:pt x="8788492" y="4129344"/>
                  <a:pt x="8770632" y="4129344"/>
                </a:cubicBezTo>
                <a:lnTo>
                  <a:pt x="8763377" y="4129344"/>
                </a:lnTo>
                <a:cubicBezTo>
                  <a:pt x="8757498" y="4129344"/>
                  <a:pt x="8752903" y="4128990"/>
                  <a:pt x="8749592" y="4128284"/>
                </a:cubicBezTo>
                <a:cubicBezTo>
                  <a:pt x="8746280" y="4127577"/>
                  <a:pt x="8743936" y="4126646"/>
                  <a:pt x="8742560" y="4125493"/>
                </a:cubicBezTo>
                <a:cubicBezTo>
                  <a:pt x="8741183" y="4124340"/>
                  <a:pt x="8740494" y="4123019"/>
                  <a:pt x="8740494" y="4121530"/>
                </a:cubicBezTo>
                <a:cubicBezTo>
                  <a:pt x="8740494" y="4119372"/>
                  <a:pt x="8741648" y="4117419"/>
                  <a:pt x="8743955" y="4115670"/>
                </a:cubicBezTo>
                <a:lnTo>
                  <a:pt x="8751484" y="4112219"/>
                </a:lnTo>
                <a:lnTo>
                  <a:pt x="8754684" y="4113424"/>
                </a:lnTo>
                <a:cubicBezTo>
                  <a:pt x="8758470" y="4114289"/>
                  <a:pt x="8762595" y="4114722"/>
                  <a:pt x="8767060" y="4114722"/>
                </a:cubicBezTo>
                <a:cubicBezTo>
                  <a:pt x="8776511" y="4114722"/>
                  <a:pt x="8784362" y="4113029"/>
                  <a:pt x="8790612" y="4109643"/>
                </a:cubicBezTo>
                <a:cubicBezTo>
                  <a:pt x="8796863" y="4106257"/>
                  <a:pt x="8801532" y="4101755"/>
                  <a:pt x="8804621" y="4096137"/>
                </a:cubicBezTo>
                <a:cubicBezTo>
                  <a:pt x="8807709" y="4090518"/>
                  <a:pt x="8809253" y="4084361"/>
                  <a:pt x="8809253" y="4077663"/>
                </a:cubicBezTo>
                <a:cubicBezTo>
                  <a:pt x="8809253" y="4070743"/>
                  <a:pt x="8807728" y="4064455"/>
                  <a:pt x="8804676" y="4058799"/>
                </a:cubicBezTo>
                <a:lnTo>
                  <a:pt x="8796588" y="4050906"/>
                </a:lnTo>
                <a:lnTo>
                  <a:pt x="8800142" y="4046954"/>
                </a:lnTo>
                <a:cubicBezTo>
                  <a:pt x="8801918" y="4045605"/>
                  <a:pt x="8803895" y="4044661"/>
                  <a:pt x="8806072" y="4044121"/>
                </a:cubicBezTo>
                <a:cubicBezTo>
                  <a:pt x="8810425" y="4043042"/>
                  <a:pt x="8815206" y="4042503"/>
                  <a:pt x="8820415" y="4042503"/>
                </a:cubicBezTo>
                <a:close/>
                <a:moveTo>
                  <a:pt x="11029880" y="4016272"/>
                </a:moveTo>
                <a:lnTo>
                  <a:pt x="11029880" y="4041163"/>
                </a:lnTo>
                <a:lnTo>
                  <a:pt x="11011686" y="4041163"/>
                </a:lnTo>
                <a:lnTo>
                  <a:pt x="11011686" y="4056232"/>
                </a:lnTo>
                <a:lnTo>
                  <a:pt x="11029880" y="4056232"/>
                </a:lnTo>
                <a:lnTo>
                  <a:pt x="11029880" y="4114722"/>
                </a:lnTo>
                <a:cubicBezTo>
                  <a:pt x="11029880" y="4122089"/>
                  <a:pt x="11030754" y="4128395"/>
                  <a:pt x="11032504" y="4133641"/>
                </a:cubicBezTo>
                <a:cubicBezTo>
                  <a:pt x="11034252" y="4138888"/>
                  <a:pt x="11037470" y="4142906"/>
                  <a:pt x="11042158" y="4145696"/>
                </a:cubicBezTo>
                <a:cubicBezTo>
                  <a:pt x="11046846" y="4148487"/>
                  <a:pt x="11053582" y="4149882"/>
                  <a:pt x="11062362" y="4149882"/>
                </a:cubicBezTo>
                <a:lnTo>
                  <a:pt x="11075422" y="4149882"/>
                </a:lnTo>
                <a:lnTo>
                  <a:pt x="11075422" y="4134813"/>
                </a:lnTo>
                <a:lnTo>
                  <a:pt x="11063590" y="4134813"/>
                </a:lnTo>
                <a:cubicBezTo>
                  <a:pt x="11056966" y="4134813"/>
                  <a:pt x="11052782" y="4133009"/>
                  <a:pt x="11051032" y="4129400"/>
                </a:cubicBezTo>
                <a:cubicBezTo>
                  <a:pt x="11049284" y="4125791"/>
                  <a:pt x="11048410" y="4120600"/>
                  <a:pt x="11048410" y="4113829"/>
                </a:cubicBezTo>
                <a:lnTo>
                  <a:pt x="11048410" y="4056232"/>
                </a:lnTo>
                <a:lnTo>
                  <a:pt x="11075198" y="4056232"/>
                </a:lnTo>
                <a:lnTo>
                  <a:pt x="11075198" y="4041163"/>
                </a:lnTo>
                <a:lnTo>
                  <a:pt x="11048410" y="4041163"/>
                </a:lnTo>
                <a:lnTo>
                  <a:pt x="11048410" y="4016272"/>
                </a:lnTo>
                <a:close/>
                <a:moveTo>
                  <a:pt x="10401230" y="4016272"/>
                </a:moveTo>
                <a:lnTo>
                  <a:pt x="10401230" y="4041163"/>
                </a:lnTo>
                <a:lnTo>
                  <a:pt x="10383036" y="4041163"/>
                </a:lnTo>
                <a:lnTo>
                  <a:pt x="10383036" y="4056232"/>
                </a:lnTo>
                <a:lnTo>
                  <a:pt x="10401230" y="4056232"/>
                </a:lnTo>
                <a:lnTo>
                  <a:pt x="10401230" y="4114722"/>
                </a:lnTo>
                <a:cubicBezTo>
                  <a:pt x="10401230" y="4122089"/>
                  <a:pt x="10402104" y="4128395"/>
                  <a:pt x="10403854" y="4133641"/>
                </a:cubicBezTo>
                <a:cubicBezTo>
                  <a:pt x="10405602" y="4138888"/>
                  <a:pt x="10408820" y="4142906"/>
                  <a:pt x="10413508" y="4145696"/>
                </a:cubicBezTo>
                <a:cubicBezTo>
                  <a:pt x="10418196" y="4148487"/>
                  <a:pt x="10424930" y="4149882"/>
                  <a:pt x="10433712" y="4149882"/>
                </a:cubicBezTo>
                <a:lnTo>
                  <a:pt x="10446772" y="4149882"/>
                </a:lnTo>
                <a:lnTo>
                  <a:pt x="10446772" y="4134813"/>
                </a:lnTo>
                <a:lnTo>
                  <a:pt x="10434940" y="4134813"/>
                </a:lnTo>
                <a:cubicBezTo>
                  <a:pt x="10428318" y="4134813"/>
                  <a:pt x="10424130" y="4133009"/>
                  <a:pt x="10422382" y="4129400"/>
                </a:cubicBezTo>
                <a:cubicBezTo>
                  <a:pt x="10420634" y="4125791"/>
                  <a:pt x="10419760" y="4120600"/>
                  <a:pt x="10419760" y="4113829"/>
                </a:cubicBezTo>
                <a:lnTo>
                  <a:pt x="10419760" y="4056232"/>
                </a:lnTo>
                <a:lnTo>
                  <a:pt x="10446548" y="4056232"/>
                </a:lnTo>
                <a:lnTo>
                  <a:pt x="10446548" y="4041163"/>
                </a:lnTo>
                <a:lnTo>
                  <a:pt x="10419760" y="4041163"/>
                </a:lnTo>
                <a:lnTo>
                  <a:pt x="10419760" y="4016272"/>
                </a:lnTo>
                <a:close/>
                <a:moveTo>
                  <a:pt x="9505880" y="4016272"/>
                </a:moveTo>
                <a:lnTo>
                  <a:pt x="9505880" y="4041163"/>
                </a:lnTo>
                <a:lnTo>
                  <a:pt x="9487686" y="4041163"/>
                </a:lnTo>
                <a:lnTo>
                  <a:pt x="9487686" y="4056232"/>
                </a:lnTo>
                <a:lnTo>
                  <a:pt x="9505880" y="4056232"/>
                </a:lnTo>
                <a:lnTo>
                  <a:pt x="9505880" y="4114722"/>
                </a:lnTo>
                <a:cubicBezTo>
                  <a:pt x="9505880" y="4122089"/>
                  <a:pt x="9506754" y="4128395"/>
                  <a:pt x="9508503" y="4133641"/>
                </a:cubicBezTo>
                <a:cubicBezTo>
                  <a:pt x="9510252" y="4138888"/>
                  <a:pt x="9513470" y="4142906"/>
                  <a:pt x="9518158" y="4145696"/>
                </a:cubicBezTo>
                <a:cubicBezTo>
                  <a:pt x="9522846" y="4148487"/>
                  <a:pt x="9529581" y="4149882"/>
                  <a:pt x="9538362" y="4149882"/>
                </a:cubicBezTo>
                <a:lnTo>
                  <a:pt x="9551422" y="4149882"/>
                </a:lnTo>
                <a:lnTo>
                  <a:pt x="9551422" y="4134813"/>
                </a:lnTo>
                <a:lnTo>
                  <a:pt x="9539590" y="4134813"/>
                </a:lnTo>
                <a:cubicBezTo>
                  <a:pt x="9532967" y="4134813"/>
                  <a:pt x="9528781" y="4133009"/>
                  <a:pt x="9527032" y="4129400"/>
                </a:cubicBezTo>
                <a:cubicBezTo>
                  <a:pt x="9525284" y="4125791"/>
                  <a:pt x="9524409" y="4120600"/>
                  <a:pt x="9524409" y="4113829"/>
                </a:cubicBezTo>
                <a:lnTo>
                  <a:pt x="9524409" y="4056232"/>
                </a:lnTo>
                <a:lnTo>
                  <a:pt x="9551198" y="4056232"/>
                </a:lnTo>
                <a:lnTo>
                  <a:pt x="9551198" y="4041163"/>
                </a:lnTo>
                <a:lnTo>
                  <a:pt x="9524409" y="4041163"/>
                </a:lnTo>
                <a:lnTo>
                  <a:pt x="9524409" y="4016272"/>
                </a:lnTo>
                <a:close/>
                <a:moveTo>
                  <a:pt x="9182030" y="4016272"/>
                </a:moveTo>
                <a:lnTo>
                  <a:pt x="9182030" y="4041163"/>
                </a:lnTo>
                <a:lnTo>
                  <a:pt x="9163836" y="4041163"/>
                </a:lnTo>
                <a:lnTo>
                  <a:pt x="9163836" y="4056232"/>
                </a:lnTo>
                <a:lnTo>
                  <a:pt x="9182030" y="4056232"/>
                </a:lnTo>
                <a:lnTo>
                  <a:pt x="9182030" y="4114722"/>
                </a:lnTo>
                <a:cubicBezTo>
                  <a:pt x="9182030" y="4122089"/>
                  <a:pt x="9182904" y="4128395"/>
                  <a:pt x="9184653" y="4133641"/>
                </a:cubicBezTo>
                <a:cubicBezTo>
                  <a:pt x="9186402" y="4138888"/>
                  <a:pt x="9189620" y="4142906"/>
                  <a:pt x="9194308" y="4145696"/>
                </a:cubicBezTo>
                <a:cubicBezTo>
                  <a:pt x="9198996" y="4148487"/>
                  <a:pt x="9205731" y="4149882"/>
                  <a:pt x="9214512" y="4149882"/>
                </a:cubicBezTo>
                <a:lnTo>
                  <a:pt x="9227572" y="4149882"/>
                </a:lnTo>
                <a:lnTo>
                  <a:pt x="9227572" y="4134813"/>
                </a:lnTo>
                <a:lnTo>
                  <a:pt x="9215740" y="4134813"/>
                </a:lnTo>
                <a:cubicBezTo>
                  <a:pt x="9209117" y="4134813"/>
                  <a:pt x="9204931" y="4133009"/>
                  <a:pt x="9203182" y="4129400"/>
                </a:cubicBezTo>
                <a:cubicBezTo>
                  <a:pt x="9201434" y="4125791"/>
                  <a:pt x="9200559" y="4120600"/>
                  <a:pt x="9200559" y="4113829"/>
                </a:cubicBezTo>
                <a:lnTo>
                  <a:pt x="9200559" y="4056232"/>
                </a:lnTo>
                <a:lnTo>
                  <a:pt x="9227348" y="4056232"/>
                </a:lnTo>
                <a:lnTo>
                  <a:pt x="9227348" y="4041163"/>
                </a:lnTo>
                <a:lnTo>
                  <a:pt x="9200559" y="4041163"/>
                </a:lnTo>
                <a:lnTo>
                  <a:pt x="9200559" y="4016272"/>
                </a:lnTo>
                <a:close/>
                <a:moveTo>
                  <a:pt x="7705655" y="4016272"/>
                </a:moveTo>
                <a:lnTo>
                  <a:pt x="7705655" y="4041163"/>
                </a:lnTo>
                <a:lnTo>
                  <a:pt x="7687461" y="4041163"/>
                </a:lnTo>
                <a:lnTo>
                  <a:pt x="7687461" y="4056232"/>
                </a:lnTo>
                <a:lnTo>
                  <a:pt x="7705655" y="4056232"/>
                </a:lnTo>
                <a:lnTo>
                  <a:pt x="7705655" y="4114722"/>
                </a:lnTo>
                <a:cubicBezTo>
                  <a:pt x="7705655" y="4122089"/>
                  <a:pt x="7706530" y="4128395"/>
                  <a:pt x="7708278" y="4133641"/>
                </a:cubicBezTo>
                <a:cubicBezTo>
                  <a:pt x="7710027" y="4138888"/>
                  <a:pt x="7713245" y="4142906"/>
                  <a:pt x="7717934" y="4145696"/>
                </a:cubicBezTo>
                <a:cubicBezTo>
                  <a:pt x="7722622" y="4148487"/>
                  <a:pt x="7729356" y="4149882"/>
                  <a:pt x="7738137" y="4149882"/>
                </a:cubicBezTo>
                <a:lnTo>
                  <a:pt x="7751197" y="4149882"/>
                </a:lnTo>
                <a:lnTo>
                  <a:pt x="7751197" y="4134813"/>
                </a:lnTo>
                <a:lnTo>
                  <a:pt x="7739365" y="4134813"/>
                </a:lnTo>
                <a:cubicBezTo>
                  <a:pt x="7732742" y="4134813"/>
                  <a:pt x="7728556" y="4133009"/>
                  <a:pt x="7726807" y="4129400"/>
                </a:cubicBezTo>
                <a:cubicBezTo>
                  <a:pt x="7725059" y="4125791"/>
                  <a:pt x="7724184" y="4120600"/>
                  <a:pt x="7724184" y="4113829"/>
                </a:cubicBezTo>
                <a:lnTo>
                  <a:pt x="7724184" y="4056232"/>
                </a:lnTo>
                <a:lnTo>
                  <a:pt x="7750973" y="4056232"/>
                </a:lnTo>
                <a:lnTo>
                  <a:pt x="7750973" y="4041163"/>
                </a:lnTo>
                <a:lnTo>
                  <a:pt x="7724184" y="4041163"/>
                </a:lnTo>
                <a:lnTo>
                  <a:pt x="7724184" y="4016272"/>
                </a:lnTo>
                <a:close/>
                <a:moveTo>
                  <a:pt x="11224882" y="3999640"/>
                </a:moveTo>
                <a:lnTo>
                  <a:pt x="11224882" y="4114722"/>
                </a:lnTo>
                <a:cubicBezTo>
                  <a:pt x="11224882" y="4122089"/>
                  <a:pt x="11225738" y="4128395"/>
                  <a:pt x="11227450" y="4133641"/>
                </a:cubicBezTo>
                <a:cubicBezTo>
                  <a:pt x="11229162" y="4138888"/>
                  <a:pt x="11232362" y="4142906"/>
                  <a:pt x="11237050" y="4145696"/>
                </a:cubicBezTo>
                <a:cubicBezTo>
                  <a:pt x="11241738" y="4148487"/>
                  <a:pt x="11248508" y="4149882"/>
                  <a:pt x="11257364" y="4149882"/>
                </a:cubicBezTo>
                <a:lnTo>
                  <a:pt x="11263614" y="4149882"/>
                </a:lnTo>
                <a:lnTo>
                  <a:pt x="11263614" y="4134702"/>
                </a:lnTo>
                <a:lnTo>
                  <a:pt x="11258592" y="4134702"/>
                </a:lnTo>
                <a:cubicBezTo>
                  <a:pt x="11251970" y="4134702"/>
                  <a:pt x="11247782" y="4132916"/>
                  <a:pt x="11246034" y="4129344"/>
                </a:cubicBezTo>
                <a:cubicBezTo>
                  <a:pt x="11244286" y="4125772"/>
                  <a:pt x="11243412" y="4120600"/>
                  <a:pt x="11243412" y="4113829"/>
                </a:cubicBezTo>
                <a:lnTo>
                  <a:pt x="11243412" y="3999640"/>
                </a:lnTo>
                <a:close/>
                <a:moveTo>
                  <a:pt x="9690055" y="3999640"/>
                </a:moveTo>
                <a:lnTo>
                  <a:pt x="9690055" y="4058130"/>
                </a:lnTo>
                <a:cubicBezTo>
                  <a:pt x="9686558" y="4052326"/>
                  <a:pt x="9681944" y="4047730"/>
                  <a:pt x="9676214" y="4044344"/>
                </a:cubicBezTo>
                <a:cubicBezTo>
                  <a:pt x="9670484" y="4040959"/>
                  <a:pt x="9663750" y="4039266"/>
                  <a:pt x="9656010" y="4039266"/>
                </a:cubicBezTo>
                <a:cubicBezTo>
                  <a:pt x="9646709" y="4039266"/>
                  <a:pt x="9638635" y="4041368"/>
                  <a:pt x="9631789" y="4045572"/>
                </a:cubicBezTo>
                <a:cubicBezTo>
                  <a:pt x="9624943" y="4049777"/>
                  <a:pt x="9619641" y="4056009"/>
                  <a:pt x="9615883" y="4064269"/>
                </a:cubicBezTo>
                <a:cubicBezTo>
                  <a:pt x="9612125" y="4072529"/>
                  <a:pt x="9610246" y="4082835"/>
                  <a:pt x="9610246" y="4095188"/>
                </a:cubicBezTo>
                <a:cubicBezTo>
                  <a:pt x="9610246" y="4107615"/>
                  <a:pt x="9612013" y="4118052"/>
                  <a:pt x="9615548" y="4126498"/>
                </a:cubicBezTo>
                <a:cubicBezTo>
                  <a:pt x="9619082" y="4134944"/>
                  <a:pt x="9624087" y="4141287"/>
                  <a:pt x="9630561" y="4145529"/>
                </a:cubicBezTo>
                <a:cubicBezTo>
                  <a:pt x="9637035" y="4149771"/>
                  <a:pt x="9644700" y="4151891"/>
                  <a:pt x="9653555" y="4151891"/>
                </a:cubicBezTo>
                <a:cubicBezTo>
                  <a:pt x="9661815" y="4151891"/>
                  <a:pt x="9668996" y="4150236"/>
                  <a:pt x="9675098" y="4146924"/>
                </a:cubicBezTo>
                <a:cubicBezTo>
                  <a:pt x="9681200" y="4143613"/>
                  <a:pt x="9686186" y="4139315"/>
                  <a:pt x="9690055" y="4134032"/>
                </a:cubicBezTo>
                <a:lnTo>
                  <a:pt x="9691060" y="4149882"/>
                </a:lnTo>
                <a:lnTo>
                  <a:pt x="9708696" y="4149882"/>
                </a:lnTo>
                <a:lnTo>
                  <a:pt x="9708696" y="3999640"/>
                </a:lnTo>
                <a:close/>
                <a:moveTo>
                  <a:pt x="7158935" y="3999640"/>
                </a:moveTo>
                <a:lnTo>
                  <a:pt x="7158935" y="4149882"/>
                </a:lnTo>
                <a:lnTo>
                  <a:pt x="7177576" y="4149882"/>
                </a:lnTo>
                <a:lnTo>
                  <a:pt x="7177576" y="4093402"/>
                </a:lnTo>
                <a:lnTo>
                  <a:pt x="7229926" y="4149882"/>
                </a:lnTo>
                <a:lnTo>
                  <a:pt x="7253143" y="4149882"/>
                </a:lnTo>
                <a:lnTo>
                  <a:pt x="7199565" y="4092062"/>
                </a:lnTo>
                <a:lnTo>
                  <a:pt x="7248678" y="4041163"/>
                </a:lnTo>
                <a:lnTo>
                  <a:pt x="7226689" y="4041163"/>
                </a:lnTo>
                <a:lnTo>
                  <a:pt x="7177576" y="4092397"/>
                </a:lnTo>
                <a:lnTo>
                  <a:pt x="7177576" y="3999640"/>
                </a:lnTo>
                <a:close/>
                <a:moveTo>
                  <a:pt x="6787460" y="3999640"/>
                </a:moveTo>
                <a:lnTo>
                  <a:pt x="6787460" y="4149882"/>
                </a:lnTo>
                <a:lnTo>
                  <a:pt x="6806101" y="4149882"/>
                </a:lnTo>
                <a:lnTo>
                  <a:pt x="6806101" y="4072864"/>
                </a:lnTo>
                <a:cubicBezTo>
                  <a:pt x="6809449" y="4068473"/>
                  <a:pt x="6813877" y="4064436"/>
                  <a:pt x="6819384" y="4060753"/>
                </a:cubicBezTo>
                <a:cubicBezTo>
                  <a:pt x="6824890" y="4057069"/>
                  <a:pt x="6831699" y="4055228"/>
                  <a:pt x="6839810" y="4055228"/>
                </a:cubicBezTo>
                <a:cubicBezTo>
                  <a:pt x="6845243" y="4055228"/>
                  <a:pt x="6849410" y="4056400"/>
                  <a:pt x="6852312" y="4058744"/>
                </a:cubicBezTo>
                <a:cubicBezTo>
                  <a:pt x="6855214" y="4061088"/>
                  <a:pt x="6857205" y="4064306"/>
                  <a:pt x="6858284" y="4068399"/>
                </a:cubicBezTo>
                <a:cubicBezTo>
                  <a:pt x="6859363" y="4072492"/>
                  <a:pt x="6859902" y="4077142"/>
                  <a:pt x="6859902" y="4082351"/>
                </a:cubicBezTo>
                <a:lnTo>
                  <a:pt x="6859902" y="4149882"/>
                </a:lnTo>
                <a:lnTo>
                  <a:pt x="6878543" y="4149882"/>
                </a:lnTo>
                <a:lnTo>
                  <a:pt x="6878543" y="4079784"/>
                </a:lnTo>
                <a:cubicBezTo>
                  <a:pt x="6878543" y="4066985"/>
                  <a:pt x="6875883" y="4057088"/>
                  <a:pt x="6870562" y="4050093"/>
                </a:cubicBezTo>
                <a:cubicBezTo>
                  <a:pt x="6865241" y="4043098"/>
                  <a:pt x="6856479" y="4039601"/>
                  <a:pt x="6844275" y="4039601"/>
                </a:cubicBezTo>
                <a:cubicBezTo>
                  <a:pt x="6834601" y="4039601"/>
                  <a:pt x="6826639" y="4041554"/>
                  <a:pt x="6820388" y="4045461"/>
                </a:cubicBezTo>
                <a:cubicBezTo>
                  <a:pt x="6814138" y="4049367"/>
                  <a:pt x="6809338" y="4053516"/>
                  <a:pt x="6805989" y="4057906"/>
                </a:cubicBezTo>
                <a:lnTo>
                  <a:pt x="6805989" y="3999640"/>
                </a:lnTo>
                <a:close/>
                <a:moveTo>
                  <a:pt x="10978200" y="3999082"/>
                </a:moveTo>
                <a:cubicBezTo>
                  <a:pt x="10974702" y="3999082"/>
                  <a:pt x="10971894" y="4000105"/>
                  <a:pt x="10969772" y="4002152"/>
                </a:cubicBezTo>
                <a:cubicBezTo>
                  <a:pt x="10967652" y="4004198"/>
                  <a:pt x="10966590" y="4006784"/>
                  <a:pt x="10966590" y="4009909"/>
                </a:cubicBezTo>
                <a:cubicBezTo>
                  <a:pt x="10966590" y="4013035"/>
                  <a:pt x="10967652" y="4015621"/>
                  <a:pt x="10969772" y="4017667"/>
                </a:cubicBezTo>
                <a:cubicBezTo>
                  <a:pt x="10971894" y="4019714"/>
                  <a:pt x="10974702" y="4020737"/>
                  <a:pt x="10978200" y="4020737"/>
                </a:cubicBezTo>
                <a:cubicBezTo>
                  <a:pt x="10981698" y="4020737"/>
                  <a:pt x="10984526" y="4019714"/>
                  <a:pt x="10986682" y="4017667"/>
                </a:cubicBezTo>
                <a:cubicBezTo>
                  <a:pt x="10988842" y="4015621"/>
                  <a:pt x="10989920" y="4013035"/>
                  <a:pt x="10989920" y="4009909"/>
                </a:cubicBezTo>
                <a:cubicBezTo>
                  <a:pt x="10989920" y="4006784"/>
                  <a:pt x="10988842" y="4004198"/>
                  <a:pt x="10986682" y="4002152"/>
                </a:cubicBezTo>
                <a:cubicBezTo>
                  <a:pt x="10984526" y="4000105"/>
                  <a:pt x="10981698" y="3999082"/>
                  <a:pt x="10978200" y="3999082"/>
                </a:cubicBezTo>
                <a:close/>
                <a:moveTo>
                  <a:pt x="10482900" y="3999082"/>
                </a:moveTo>
                <a:cubicBezTo>
                  <a:pt x="10479402" y="3999082"/>
                  <a:pt x="10476594" y="4000105"/>
                  <a:pt x="10474472" y="4002152"/>
                </a:cubicBezTo>
                <a:cubicBezTo>
                  <a:pt x="10472352" y="4004198"/>
                  <a:pt x="10471290" y="4006784"/>
                  <a:pt x="10471290" y="4009909"/>
                </a:cubicBezTo>
                <a:cubicBezTo>
                  <a:pt x="10471290" y="4013035"/>
                  <a:pt x="10472352" y="4015621"/>
                  <a:pt x="10474472" y="4017667"/>
                </a:cubicBezTo>
                <a:cubicBezTo>
                  <a:pt x="10476594" y="4019714"/>
                  <a:pt x="10479402" y="4020737"/>
                  <a:pt x="10482900" y="4020737"/>
                </a:cubicBezTo>
                <a:cubicBezTo>
                  <a:pt x="10486398" y="4020737"/>
                  <a:pt x="10489224" y="4019714"/>
                  <a:pt x="10491382" y="4017667"/>
                </a:cubicBezTo>
                <a:cubicBezTo>
                  <a:pt x="10493540" y="4015621"/>
                  <a:pt x="10494620" y="4013035"/>
                  <a:pt x="10494620" y="4009909"/>
                </a:cubicBezTo>
                <a:cubicBezTo>
                  <a:pt x="10494620" y="4006784"/>
                  <a:pt x="10493540" y="4004198"/>
                  <a:pt x="10491382" y="4002152"/>
                </a:cubicBezTo>
                <a:cubicBezTo>
                  <a:pt x="10489224" y="4000105"/>
                  <a:pt x="10486398" y="3999082"/>
                  <a:pt x="10482900" y="3999082"/>
                </a:cubicBezTo>
                <a:close/>
                <a:moveTo>
                  <a:pt x="9749474" y="3999082"/>
                </a:moveTo>
                <a:cubicBezTo>
                  <a:pt x="9745977" y="3999082"/>
                  <a:pt x="9743168" y="4000105"/>
                  <a:pt x="9741047" y="4002152"/>
                </a:cubicBezTo>
                <a:cubicBezTo>
                  <a:pt x="9738926" y="4004198"/>
                  <a:pt x="9737866" y="4006784"/>
                  <a:pt x="9737866" y="4009909"/>
                </a:cubicBezTo>
                <a:cubicBezTo>
                  <a:pt x="9737866" y="4013035"/>
                  <a:pt x="9738926" y="4015621"/>
                  <a:pt x="9741047" y="4017667"/>
                </a:cubicBezTo>
                <a:cubicBezTo>
                  <a:pt x="9743168" y="4019714"/>
                  <a:pt x="9745977" y="4020737"/>
                  <a:pt x="9749474" y="4020737"/>
                </a:cubicBezTo>
                <a:cubicBezTo>
                  <a:pt x="9752972" y="4020737"/>
                  <a:pt x="9755800" y="4019714"/>
                  <a:pt x="9757958" y="4017667"/>
                </a:cubicBezTo>
                <a:cubicBezTo>
                  <a:pt x="9760116" y="4015621"/>
                  <a:pt x="9761195" y="4013035"/>
                  <a:pt x="9761195" y="4009909"/>
                </a:cubicBezTo>
                <a:cubicBezTo>
                  <a:pt x="9761195" y="4006784"/>
                  <a:pt x="9760116" y="4004198"/>
                  <a:pt x="9757958" y="4002152"/>
                </a:cubicBezTo>
                <a:cubicBezTo>
                  <a:pt x="9755800" y="4000105"/>
                  <a:pt x="9752972" y="3999082"/>
                  <a:pt x="9749474" y="3999082"/>
                </a:cubicBezTo>
                <a:close/>
                <a:moveTo>
                  <a:pt x="8892224" y="3999082"/>
                </a:moveTo>
                <a:cubicBezTo>
                  <a:pt x="8888727" y="3999082"/>
                  <a:pt x="8885918" y="4000105"/>
                  <a:pt x="8883797" y="4002152"/>
                </a:cubicBezTo>
                <a:cubicBezTo>
                  <a:pt x="8881676" y="4004198"/>
                  <a:pt x="8880616" y="4006784"/>
                  <a:pt x="8880616" y="4009909"/>
                </a:cubicBezTo>
                <a:cubicBezTo>
                  <a:pt x="8880616" y="4013035"/>
                  <a:pt x="8881676" y="4015621"/>
                  <a:pt x="8883797" y="4017667"/>
                </a:cubicBezTo>
                <a:cubicBezTo>
                  <a:pt x="8885918" y="4019714"/>
                  <a:pt x="8888727" y="4020737"/>
                  <a:pt x="8892224" y="4020737"/>
                </a:cubicBezTo>
                <a:cubicBezTo>
                  <a:pt x="8895722" y="4020737"/>
                  <a:pt x="8898550" y="4019714"/>
                  <a:pt x="8900708" y="4017667"/>
                </a:cubicBezTo>
                <a:cubicBezTo>
                  <a:pt x="8902866" y="4015621"/>
                  <a:pt x="8903945" y="4013035"/>
                  <a:pt x="8903945" y="4009909"/>
                </a:cubicBezTo>
                <a:cubicBezTo>
                  <a:pt x="8903945" y="4006784"/>
                  <a:pt x="8902866" y="4004198"/>
                  <a:pt x="8900708" y="4002152"/>
                </a:cubicBezTo>
                <a:cubicBezTo>
                  <a:pt x="8898550" y="4000105"/>
                  <a:pt x="8895722" y="3999082"/>
                  <a:pt x="8892224" y="3999082"/>
                </a:cubicBezTo>
                <a:close/>
                <a:moveTo>
                  <a:pt x="8558850" y="3999082"/>
                </a:moveTo>
                <a:cubicBezTo>
                  <a:pt x="8555352" y="3999082"/>
                  <a:pt x="8552543" y="4000105"/>
                  <a:pt x="8550422" y="4002152"/>
                </a:cubicBezTo>
                <a:cubicBezTo>
                  <a:pt x="8548301" y="4004198"/>
                  <a:pt x="8547241" y="4006784"/>
                  <a:pt x="8547241" y="4009909"/>
                </a:cubicBezTo>
                <a:cubicBezTo>
                  <a:pt x="8547241" y="4013035"/>
                  <a:pt x="8548301" y="4015621"/>
                  <a:pt x="8550422" y="4017667"/>
                </a:cubicBezTo>
                <a:cubicBezTo>
                  <a:pt x="8552543" y="4019714"/>
                  <a:pt x="8555352" y="4020737"/>
                  <a:pt x="8558850" y="4020737"/>
                </a:cubicBezTo>
                <a:cubicBezTo>
                  <a:pt x="8562347" y="4020737"/>
                  <a:pt x="8565175" y="4019714"/>
                  <a:pt x="8567333" y="4017667"/>
                </a:cubicBezTo>
                <a:cubicBezTo>
                  <a:pt x="8569491" y="4015621"/>
                  <a:pt x="8570570" y="4013035"/>
                  <a:pt x="8570570" y="4009909"/>
                </a:cubicBezTo>
                <a:cubicBezTo>
                  <a:pt x="8570570" y="4006784"/>
                  <a:pt x="8569491" y="4004198"/>
                  <a:pt x="8567333" y="4002152"/>
                </a:cubicBezTo>
                <a:cubicBezTo>
                  <a:pt x="8565175" y="4000105"/>
                  <a:pt x="8562347" y="3999082"/>
                  <a:pt x="8558850" y="3999082"/>
                </a:cubicBezTo>
                <a:close/>
                <a:moveTo>
                  <a:pt x="7530150" y="3999082"/>
                </a:moveTo>
                <a:cubicBezTo>
                  <a:pt x="7526652" y="3999082"/>
                  <a:pt x="7523843" y="4000105"/>
                  <a:pt x="7521722" y="4002152"/>
                </a:cubicBezTo>
                <a:cubicBezTo>
                  <a:pt x="7519601" y="4004198"/>
                  <a:pt x="7518541" y="4006784"/>
                  <a:pt x="7518541" y="4009909"/>
                </a:cubicBezTo>
                <a:cubicBezTo>
                  <a:pt x="7518541" y="4013035"/>
                  <a:pt x="7519601" y="4015621"/>
                  <a:pt x="7521722" y="4017667"/>
                </a:cubicBezTo>
                <a:cubicBezTo>
                  <a:pt x="7523843" y="4019714"/>
                  <a:pt x="7526652" y="4020737"/>
                  <a:pt x="7530150" y="4020737"/>
                </a:cubicBezTo>
                <a:cubicBezTo>
                  <a:pt x="7533647" y="4020737"/>
                  <a:pt x="7536475" y="4019714"/>
                  <a:pt x="7538633" y="4017667"/>
                </a:cubicBezTo>
                <a:cubicBezTo>
                  <a:pt x="7540791" y="4015621"/>
                  <a:pt x="7541870" y="4013035"/>
                  <a:pt x="7541870" y="4009909"/>
                </a:cubicBezTo>
                <a:cubicBezTo>
                  <a:pt x="7541870" y="4006784"/>
                  <a:pt x="7540791" y="4004198"/>
                  <a:pt x="7538633" y="4002152"/>
                </a:cubicBezTo>
                <a:cubicBezTo>
                  <a:pt x="7536475" y="4000105"/>
                  <a:pt x="7533647" y="3999082"/>
                  <a:pt x="7530150" y="3999082"/>
                </a:cubicBezTo>
                <a:close/>
                <a:moveTo>
                  <a:pt x="10951188" y="3830274"/>
                </a:moveTo>
                <a:lnTo>
                  <a:pt x="10951188" y="3852375"/>
                </a:lnTo>
                <a:cubicBezTo>
                  <a:pt x="10947170" y="3857733"/>
                  <a:pt x="10942182" y="3862160"/>
                  <a:pt x="10936230" y="3865658"/>
                </a:cubicBezTo>
                <a:cubicBezTo>
                  <a:pt x="10930278" y="3869155"/>
                  <a:pt x="10923580" y="3870904"/>
                  <a:pt x="10916138" y="3870904"/>
                </a:cubicBezTo>
                <a:cubicBezTo>
                  <a:pt x="10909442" y="3870904"/>
                  <a:pt x="10904362" y="3869285"/>
                  <a:pt x="10900902" y="3866049"/>
                </a:cubicBezTo>
                <a:cubicBezTo>
                  <a:pt x="10897442" y="3862811"/>
                  <a:pt x="10895712" y="3858477"/>
                  <a:pt x="10895712" y="3853045"/>
                </a:cubicBezTo>
                <a:cubicBezTo>
                  <a:pt x="10895712" y="3845082"/>
                  <a:pt x="10900010" y="3839352"/>
                  <a:pt x="10908604" y="3835855"/>
                </a:cubicBezTo>
                <a:cubicBezTo>
                  <a:pt x="10917198" y="3832358"/>
                  <a:pt x="10931394" y="3830497"/>
                  <a:pt x="10951188" y="3830274"/>
                </a:cubicBezTo>
                <a:close/>
                <a:moveTo>
                  <a:pt x="10332062" y="3830274"/>
                </a:moveTo>
                <a:lnTo>
                  <a:pt x="10332062" y="3852375"/>
                </a:lnTo>
                <a:cubicBezTo>
                  <a:pt x="10328044" y="3857733"/>
                  <a:pt x="10323058" y="3862160"/>
                  <a:pt x="10317105" y="3865658"/>
                </a:cubicBezTo>
                <a:cubicBezTo>
                  <a:pt x="10311152" y="3869155"/>
                  <a:pt x="10304455" y="3870904"/>
                  <a:pt x="10297013" y="3870904"/>
                </a:cubicBezTo>
                <a:cubicBezTo>
                  <a:pt x="10290316" y="3870904"/>
                  <a:pt x="10285237" y="3869285"/>
                  <a:pt x="10281777" y="3866049"/>
                </a:cubicBezTo>
                <a:cubicBezTo>
                  <a:pt x="10278317" y="3862811"/>
                  <a:pt x="10276586" y="3858477"/>
                  <a:pt x="10276586" y="3853045"/>
                </a:cubicBezTo>
                <a:cubicBezTo>
                  <a:pt x="10276586" y="3845082"/>
                  <a:pt x="10280884" y="3839352"/>
                  <a:pt x="10289479" y="3835855"/>
                </a:cubicBezTo>
                <a:cubicBezTo>
                  <a:pt x="10298074" y="3832358"/>
                  <a:pt x="10312268" y="3830497"/>
                  <a:pt x="10332062" y="3830274"/>
                </a:cubicBezTo>
                <a:close/>
                <a:moveTo>
                  <a:pt x="8646138" y="3830274"/>
                </a:moveTo>
                <a:lnTo>
                  <a:pt x="8646138" y="3852375"/>
                </a:lnTo>
                <a:cubicBezTo>
                  <a:pt x="8642119" y="3857733"/>
                  <a:pt x="8637133" y="3862160"/>
                  <a:pt x="8631180" y="3865658"/>
                </a:cubicBezTo>
                <a:cubicBezTo>
                  <a:pt x="8625227" y="3869155"/>
                  <a:pt x="8618530" y="3870904"/>
                  <a:pt x="8611088" y="3870904"/>
                </a:cubicBezTo>
                <a:cubicBezTo>
                  <a:pt x="8604391" y="3870904"/>
                  <a:pt x="8599312" y="3869285"/>
                  <a:pt x="8595852" y="3866049"/>
                </a:cubicBezTo>
                <a:cubicBezTo>
                  <a:pt x="8592392" y="3862811"/>
                  <a:pt x="8590662" y="3858477"/>
                  <a:pt x="8590662" y="3853045"/>
                </a:cubicBezTo>
                <a:cubicBezTo>
                  <a:pt x="8590662" y="3845082"/>
                  <a:pt x="8594959" y="3839352"/>
                  <a:pt x="8603554" y="3835855"/>
                </a:cubicBezTo>
                <a:cubicBezTo>
                  <a:pt x="8612149" y="3832358"/>
                  <a:pt x="8626343" y="3830497"/>
                  <a:pt x="8646138" y="3830274"/>
                </a:cubicBezTo>
                <a:close/>
                <a:moveTo>
                  <a:pt x="6874487" y="3830274"/>
                </a:moveTo>
                <a:lnTo>
                  <a:pt x="6874487" y="3852375"/>
                </a:lnTo>
                <a:cubicBezTo>
                  <a:pt x="6870469" y="3857733"/>
                  <a:pt x="6865483" y="3862160"/>
                  <a:pt x="6859530" y="3865658"/>
                </a:cubicBezTo>
                <a:cubicBezTo>
                  <a:pt x="6853577" y="3869155"/>
                  <a:pt x="6846880" y="3870904"/>
                  <a:pt x="6839438" y="3870904"/>
                </a:cubicBezTo>
                <a:cubicBezTo>
                  <a:pt x="6832741" y="3870904"/>
                  <a:pt x="6827662" y="3869285"/>
                  <a:pt x="6824202" y="3866049"/>
                </a:cubicBezTo>
                <a:cubicBezTo>
                  <a:pt x="6820742" y="3862811"/>
                  <a:pt x="6819012" y="3858477"/>
                  <a:pt x="6819012" y="3853045"/>
                </a:cubicBezTo>
                <a:cubicBezTo>
                  <a:pt x="6819012" y="3845082"/>
                  <a:pt x="6823309" y="3839352"/>
                  <a:pt x="6831904" y="3835855"/>
                </a:cubicBezTo>
                <a:cubicBezTo>
                  <a:pt x="6840499" y="3832358"/>
                  <a:pt x="6854693" y="3830497"/>
                  <a:pt x="6874487" y="3830274"/>
                </a:cubicBezTo>
                <a:close/>
                <a:moveTo>
                  <a:pt x="10126084" y="3787746"/>
                </a:moveTo>
                <a:cubicBezTo>
                  <a:pt x="10133600" y="3787746"/>
                  <a:pt x="10139832" y="3789737"/>
                  <a:pt x="10144781" y="3793718"/>
                </a:cubicBezTo>
                <a:cubicBezTo>
                  <a:pt x="10149729" y="3797699"/>
                  <a:pt x="10153729" y="3802741"/>
                  <a:pt x="10156780" y="3808843"/>
                </a:cubicBezTo>
                <a:lnTo>
                  <a:pt x="10156780" y="3850701"/>
                </a:lnTo>
                <a:cubicBezTo>
                  <a:pt x="10153506" y="3855984"/>
                  <a:pt x="10149227" y="3860505"/>
                  <a:pt x="10143944" y="3864262"/>
                </a:cubicBezTo>
                <a:cubicBezTo>
                  <a:pt x="10138660" y="3868020"/>
                  <a:pt x="10132037" y="3869899"/>
                  <a:pt x="10124075" y="3869899"/>
                </a:cubicBezTo>
                <a:cubicBezTo>
                  <a:pt x="10114922" y="3869899"/>
                  <a:pt x="10107983" y="3866365"/>
                  <a:pt x="10103258" y="3859295"/>
                </a:cubicBezTo>
                <a:cubicBezTo>
                  <a:pt x="10098532" y="3852226"/>
                  <a:pt x="10096170" y="3841957"/>
                  <a:pt x="10096170" y="3828488"/>
                </a:cubicBezTo>
                <a:cubicBezTo>
                  <a:pt x="10096170" y="3815466"/>
                  <a:pt x="10098681" y="3805419"/>
                  <a:pt x="10103704" y="3798350"/>
                </a:cubicBezTo>
                <a:cubicBezTo>
                  <a:pt x="10108727" y="3791281"/>
                  <a:pt x="10116187" y="3787746"/>
                  <a:pt x="10126084" y="3787746"/>
                </a:cubicBezTo>
                <a:close/>
                <a:moveTo>
                  <a:pt x="8505904" y="3787635"/>
                </a:moveTo>
                <a:cubicBezTo>
                  <a:pt x="8514982" y="3787635"/>
                  <a:pt x="8521866" y="3791169"/>
                  <a:pt x="8526554" y="3798239"/>
                </a:cubicBezTo>
                <a:cubicBezTo>
                  <a:pt x="8531242" y="3805308"/>
                  <a:pt x="8533586" y="3815503"/>
                  <a:pt x="8533586" y="3828823"/>
                </a:cubicBezTo>
                <a:cubicBezTo>
                  <a:pt x="8533586" y="3841994"/>
                  <a:pt x="8531074" y="3852133"/>
                  <a:pt x="8526052" y="3859240"/>
                </a:cubicBezTo>
                <a:cubicBezTo>
                  <a:pt x="8521029" y="3866346"/>
                  <a:pt x="8513569" y="3869899"/>
                  <a:pt x="8503672" y="3869899"/>
                </a:cubicBezTo>
                <a:cubicBezTo>
                  <a:pt x="8496305" y="3869899"/>
                  <a:pt x="8490091" y="3868132"/>
                  <a:pt x="8485031" y="3864597"/>
                </a:cubicBezTo>
                <a:cubicBezTo>
                  <a:pt x="8479971" y="3861063"/>
                  <a:pt x="8475952" y="3856468"/>
                  <a:pt x="8472976" y="3850812"/>
                </a:cubicBezTo>
                <a:lnTo>
                  <a:pt x="8472976" y="3808843"/>
                </a:lnTo>
                <a:cubicBezTo>
                  <a:pt x="8476027" y="3803187"/>
                  <a:pt x="8480287" y="3798239"/>
                  <a:pt x="8485756" y="3793997"/>
                </a:cubicBezTo>
                <a:cubicBezTo>
                  <a:pt x="8491226" y="3789755"/>
                  <a:pt x="8497942" y="3787635"/>
                  <a:pt x="8505904" y="3787635"/>
                </a:cubicBezTo>
                <a:close/>
                <a:moveTo>
                  <a:pt x="7724854" y="3787635"/>
                </a:moveTo>
                <a:cubicBezTo>
                  <a:pt x="7733932" y="3787635"/>
                  <a:pt x="7740816" y="3791169"/>
                  <a:pt x="7745504" y="3798239"/>
                </a:cubicBezTo>
                <a:cubicBezTo>
                  <a:pt x="7750192" y="3805308"/>
                  <a:pt x="7752536" y="3815503"/>
                  <a:pt x="7752536" y="3828823"/>
                </a:cubicBezTo>
                <a:cubicBezTo>
                  <a:pt x="7752536" y="3841994"/>
                  <a:pt x="7750024" y="3852133"/>
                  <a:pt x="7745002" y="3859240"/>
                </a:cubicBezTo>
                <a:cubicBezTo>
                  <a:pt x="7739979" y="3866346"/>
                  <a:pt x="7732519" y="3869899"/>
                  <a:pt x="7722622" y="3869899"/>
                </a:cubicBezTo>
                <a:cubicBezTo>
                  <a:pt x="7715255" y="3869899"/>
                  <a:pt x="7709041" y="3868132"/>
                  <a:pt x="7703981" y="3864597"/>
                </a:cubicBezTo>
                <a:cubicBezTo>
                  <a:pt x="7698921" y="3861063"/>
                  <a:pt x="7694902" y="3856468"/>
                  <a:pt x="7691926" y="3850812"/>
                </a:cubicBezTo>
                <a:lnTo>
                  <a:pt x="7691926" y="3808843"/>
                </a:lnTo>
                <a:cubicBezTo>
                  <a:pt x="7694977" y="3803187"/>
                  <a:pt x="7699237" y="3798239"/>
                  <a:pt x="7704706" y="3793997"/>
                </a:cubicBezTo>
                <a:cubicBezTo>
                  <a:pt x="7710176" y="3789755"/>
                  <a:pt x="7716892" y="3787635"/>
                  <a:pt x="7724854" y="3787635"/>
                </a:cubicBezTo>
                <a:close/>
                <a:moveTo>
                  <a:pt x="7972169" y="3787523"/>
                </a:moveTo>
                <a:cubicBezTo>
                  <a:pt x="7981397" y="3787523"/>
                  <a:pt x="7988373" y="3791095"/>
                  <a:pt x="7993098" y="3798239"/>
                </a:cubicBezTo>
                <a:cubicBezTo>
                  <a:pt x="7997823" y="3805382"/>
                  <a:pt x="8000186" y="3815651"/>
                  <a:pt x="8000186" y="3829046"/>
                </a:cubicBezTo>
                <a:cubicBezTo>
                  <a:pt x="8000186" y="3842068"/>
                  <a:pt x="7997656" y="3852133"/>
                  <a:pt x="7992596" y="3859240"/>
                </a:cubicBezTo>
                <a:cubicBezTo>
                  <a:pt x="7987536" y="3866346"/>
                  <a:pt x="7980094" y="3869899"/>
                  <a:pt x="7970272" y="3869899"/>
                </a:cubicBezTo>
                <a:cubicBezTo>
                  <a:pt x="7962830" y="3869899"/>
                  <a:pt x="7956579" y="3868095"/>
                  <a:pt x="7951519" y="3864486"/>
                </a:cubicBezTo>
                <a:cubicBezTo>
                  <a:pt x="7946459" y="3860877"/>
                  <a:pt x="7942478" y="3856319"/>
                  <a:pt x="7939576" y="3850812"/>
                </a:cubicBezTo>
                <a:lnTo>
                  <a:pt x="7939576" y="3808954"/>
                </a:lnTo>
                <a:cubicBezTo>
                  <a:pt x="7942701" y="3803001"/>
                  <a:pt x="7946961" y="3797941"/>
                  <a:pt x="7952356" y="3793774"/>
                </a:cubicBezTo>
                <a:cubicBezTo>
                  <a:pt x="7957751" y="3789607"/>
                  <a:pt x="7964356" y="3787523"/>
                  <a:pt x="7972169" y="3787523"/>
                </a:cubicBezTo>
                <a:close/>
                <a:moveTo>
                  <a:pt x="9403747" y="3787188"/>
                </a:moveTo>
                <a:cubicBezTo>
                  <a:pt x="9411784" y="3787188"/>
                  <a:pt x="9418183" y="3788993"/>
                  <a:pt x="9422946" y="3792602"/>
                </a:cubicBezTo>
                <a:cubicBezTo>
                  <a:pt x="9427708" y="3796211"/>
                  <a:pt x="9431131" y="3801178"/>
                  <a:pt x="9433215" y="3807503"/>
                </a:cubicBezTo>
                <a:cubicBezTo>
                  <a:pt x="9435298" y="3813828"/>
                  <a:pt x="9436340" y="3821009"/>
                  <a:pt x="9436340" y="3829046"/>
                </a:cubicBezTo>
                <a:cubicBezTo>
                  <a:pt x="9436340" y="3836934"/>
                  <a:pt x="9435298" y="3843985"/>
                  <a:pt x="9433215" y="3850198"/>
                </a:cubicBezTo>
                <a:cubicBezTo>
                  <a:pt x="9431131" y="3856412"/>
                  <a:pt x="9427708" y="3861286"/>
                  <a:pt x="9422946" y="3864821"/>
                </a:cubicBezTo>
                <a:cubicBezTo>
                  <a:pt x="9418183" y="3868355"/>
                  <a:pt x="9411784" y="3870123"/>
                  <a:pt x="9403747" y="3870123"/>
                </a:cubicBezTo>
                <a:cubicBezTo>
                  <a:pt x="9395934" y="3870123"/>
                  <a:pt x="9389738" y="3868355"/>
                  <a:pt x="9385162" y="3864821"/>
                </a:cubicBezTo>
                <a:cubicBezTo>
                  <a:pt x="9380586" y="3861286"/>
                  <a:pt x="9377293" y="3856412"/>
                  <a:pt x="9375284" y="3850198"/>
                </a:cubicBezTo>
                <a:cubicBezTo>
                  <a:pt x="9373274" y="3843985"/>
                  <a:pt x="9372270" y="3836934"/>
                  <a:pt x="9372270" y="3829046"/>
                </a:cubicBezTo>
                <a:cubicBezTo>
                  <a:pt x="9372270" y="3821009"/>
                  <a:pt x="9373274" y="3813828"/>
                  <a:pt x="9375284" y="3807503"/>
                </a:cubicBezTo>
                <a:cubicBezTo>
                  <a:pt x="9377293" y="3801178"/>
                  <a:pt x="9380586" y="3796211"/>
                  <a:pt x="9385162" y="3792602"/>
                </a:cubicBezTo>
                <a:cubicBezTo>
                  <a:pt x="9389738" y="3788993"/>
                  <a:pt x="9395934" y="3787188"/>
                  <a:pt x="9403747" y="3787188"/>
                </a:cubicBezTo>
                <a:close/>
                <a:moveTo>
                  <a:pt x="7279672" y="3787188"/>
                </a:moveTo>
                <a:cubicBezTo>
                  <a:pt x="7287709" y="3787188"/>
                  <a:pt x="7294108" y="3788993"/>
                  <a:pt x="7298871" y="3792602"/>
                </a:cubicBezTo>
                <a:cubicBezTo>
                  <a:pt x="7303633" y="3796211"/>
                  <a:pt x="7307056" y="3801178"/>
                  <a:pt x="7309140" y="3807503"/>
                </a:cubicBezTo>
                <a:cubicBezTo>
                  <a:pt x="7311223" y="3813828"/>
                  <a:pt x="7312265" y="3821009"/>
                  <a:pt x="7312265" y="3829046"/>
                </a:cubicBezTo>
                <a:cubicBezTo>
                  <a:pt x="7312265" y="3836934"/>
                  <a:pt x="7311223" y="3843985"/>
                  <a:pt x="7309140" y="3850198"/>
                </a:cubicBezTo>
                <a:cubicBezTo>
                  <a:pt x="7307056" y="3856412"/>
                  <a:pt x="7303633" y="3861286"/>
                  <a:pt x="7298871" y="3864821"/>
                </a:cubicBezTo>
                <a:cubicBezTo>
                  <a:pt x="7294108" y="3868355"/>
                  <a:pt x="7287709" y="3870123"/>
                  <a:pt x="7279672" y="3870123"/>
                </a:cubicBezTo>
                <a:cubicBezTo>
                  <a:pt x="7271858" y="3870123"/>
                  <a:pt x="7265663" y="3868355"/>
                  <a:pt x="7261087" y="3864821"/>
                </a:cubicBezTo>
                <a:cubicBezTo>
                  <a:pt x="7256510" y="3861286"/>
                  <a:pt x="7253218" y="3856412"/>
                  <a:pt x="7251208" y="3850198"/>
                </a:cubicBezTo>
                <a:cubicBezTo>
                  <a:pt x="7249199" y="3843985"/>
                  <a:pt x="7248195" y="3836934"/>
                  <a:pt x="7248195" y="3829046"/>
                </a:cubicBezTo>
                <a:cubicBezTo>
                  <a:pt x="7248195" y="3821009"/>
                  <a:pt x="7249199" y="3813828"/>
                  <a:pt x="7251208" y="3807503"/>
                </a:cubicBezTo>
                <a:cubicBezTo>
                  <a:pt x="7253218" y="3801178"/>
                  <a:pt x="7256510" y="3796211"/>
                  <a:pt x="7261087" y="3792602"/>
                </a:cubicBezTo>
                <a:cubicBezTo>
                  <a:pt x="7265663" y="3788993"/>
                  <a:pt x="7271858" y="3787188"/>
                  <a:pt x="7279672" y="3787188"/>
                </a:cubicBezTo>
                <a:close/>
                <a:moveTo>
                  <a:pt x="10802358" y="3786853"/>
                </a:moveTo>
                <a:cubicBezTo>
                  <a:pt x="10811364" y="3786853"/>
                  <a:pt x="10818396" y="3789532"/>
                  <a:pt x="10823456" y="3794890"/>
                </a:cubicBezTo>
                <a:cubicBezTo>
                  <a:pt x="10828516" y="3800248"/>
                  <a:pt x="10831158" y="3807987"/>
                  <a:pt x="10831380" y="3818107"/>
                </a:cubicBezTo>
                <a:lnTo>
                  <a:pt x="10771998" y="3818107"/>
                </a:lnTo>
                <a:cubicBezTo>
                  <a:pt x="10772818" y="3807913"/>
                  <a:pt x="10775812" y="3800155"/>
                  <a:pt x="10780984" y="3794834"/>
                </a:cubicBezTo>
                <a:cubicBezTo>
                  <a:pt x="10786156" y="3789514"/>
                  <a:pt x="10793280" y="3786853"/>
                  <a:pt x="10802358" y="3786853"/>
                </a:cubicBezTo>
                <a:close/>
                <a:moveTo>
                  <a:pt x="10507084" y="3786853"/>
                </a:moveTo>
                <a:cubicBezTo>
                  <a:pt x="10516088" y="3786853"/>
                  <a:pt x="10523120" y="3789532"/>
                  <a:pt x="10528180" y="3794890"/>
                </a:cubicBezTo>
                <a:cubicBezTo>
                  <a:pt x="10533240" y="3800248"/>
                  <a:pt x="10535882" y="3807987"/>
                  <a:pt x="10536106" y="3818107"/>
                </a:cubicBezTo>
                <a:lnTo>
                  <a:pt x="10476724" y="3818107"/>
                </a:lnTo>
                <a:cubicBezTo>
                  <a:pt x="10477542" y="3807913"/>
                  <a:pt x="10480538" y="3800155"/>
                  <a:pt x="10485708" y="3794834"/>
                </a:cubicBezTo>
                <a:cubicBezTo>
                  <a:pt x="10490880" y="3789514"/>
                  <a:pt x="10498006" y="3786853"/>
                  <a:pt x="10507084" y="3786853"/>
                </a:cubicBezTo>
                <a:close/>
                <a:moveTo>
                  <a:pt x="10002259" y="3786853"/>
                </a:moveTo>
                <a:cubicBezTo>
                  <a:pt x="10011263" y="3786853"/>
                  <a:pt x="10018296" y="3789532"/>
                  <a:pt x="10023356" y="3794890"/>
                </a:cubicBezTo>
                <a:cubicBezTo>
                  <a:pt x="10028416" y="3800248"/>
                  <a:pt x="10031058" y="3807987"/>
                  <a:pt x="10031281" y="3818107"/>
                </a:cubicBezTo>
                <a:lnTo>
                  <a:pt x="9971898" y="3818107"/>
                </a:lnTo>
                <a:cubicBezTo>
                  <a:pt x="9972717" y="3807913"/>
                  <a:pt x="9975712" y="3800155"/>
                  <a:pt x="9980884" y="3794834"/>
                </a:cubicBezTo>
                <a:cubicBezTo>
                  <a:pt x="9986056" y="3789514"/>
                  <a:pt x="9993181" y="3786853"/>
                  <a:pt x="10002259" y="3786853"/>
                </a:cubicBezTo>
                <a:close/>
                <a:moveTo>
                  <a:pt x="8868784" y="3786853"/>
                </a:moveTo>
                <a:cubicBezTo>
                  <a:pt x="8877788" y="3786853"/>
                  <a:pt x="8884820" y="3789532"/>
                  <a:pt x="8889880" y="3794890"/>
                </a:cubicBezTo>
                <a:cubicBezTo>
                  <a:pt x="8894941" y="3800248"/>
                  <a:pt x="8897582" y="3807987"/>
                  <a:pt x="8897806" y="3818107"/>
                </a:cubicBezTo>
                <a:lnTo>
                  <a:pt x="8838423" y="3818107"/>
                </a:lnTo>
                <a:cubicBezTo>
                  <a:pt x="8839242" y="3807913"/>
                  <a:pt x="8842237" y="3800155"/>
                  <a:pt x="8847409" y="3794834"/>
                </a:cubicBezTo>
                <a:cubicBezTo>
                  <a:pt x="8852580" y="3789514"/>
                  <a:pt x="8859706" y="3786853"/>
                  <a:pt x="8868784" y="3786853"/>
                </a:cubicBezTo>
                <a:close/>
                <a:moveTo>
                  <a:pt x="10206935" y="3774463"/>
                </a:moveTo>
                <a:lnTo>
                  <a:pt x="10206935" y="3883182"/>
                </a:lnTo>
                <a:lnTo>
                  <a:pt x="10225576" y="3883182"/>
                </a:lnTo>
                <a:lnTo>
                  <a:pt x="10225576" y="3774463"/>
                </a:lnTo>
                <a:close/>
                <a:moveTo>
                  <a:pt x="9521135" y="3774463"/>
                </a:moveTo>
                <a:lnTo>
                  <a:pt x="9521135" y="3883182"/>
                </a:lnTo>
                <a:lnTo>
                  <a:pt x="9539776" y="3883182"/>
                </a:lnTo>
                <a:lnTo>
                  <a:pt x="9539776" y="3774463"/>
                </a:lnTo>
                <a:close/>
                <a:moveTo>
                  <a:pt x="9102035" y="3774463"/>
                </a:moveTo>
                <a:lnTo>
                  <a:pt x="9102035" y="3883182"/>
                </a:lnTo>
                <a:lnTo>
                  <a:pt x="9120676" y="3883182"/>
                </a:lnTo>
                <a:lnTo>
                  <a:pt x="9120676" y="3774463"/>
                </a:lnTo>
                <a:close/>
                <a:moveTo>
                  <a:pt x="8101910" y="3774463"/>
                </a:moveTo>
                <a:lnTo>
                  <a:pt x="8101910" y="3883182"/>
                </a:lnTo>
                <a:lnTo>
                  <a:pt x="8120551" y="3883182"/>
                </a:lnTo>
                <a:lnTo>
                  <a:pt x="8120551" y="3774463"/>
                </a:lnTo>
                <a:close/>
                <a:moveTo>
                  <a:pt x="7795994" y="3774463"/>
                </a:moveTo>
                <a:lnTo>
                  <a:pt x="7795994" y="3845454"/>
                </a:lnTo>
                <a:cubicBezTo>
                  <a:pt x="7795994" y="3857733"/>
                  <a:pt x="7798784" y="3867369"/>
                  <a:pt x="7804365" y="3874364"/>
                </a:cubicBezTo>
                <a:cubicBezTo>
                  <a:pt x="7809946" y="3881359"/>
                  <a:pt x="7819025" y="3884857"/>
                  <a:pt x="7831601" y="3884857"/>
                </a:cubicBezTo>
                <a:cubicBezTo>
                  <a:pt x="7841200" y="3884857"/>
                  <a:pt x="7849181" y="3882866"/>
                  <a:pt x="7855544" y="3878885"/>
                </a:cubicBezTo>
                <a:cubicBezTo>
                  <a:pt x="7861906" y="3874904"/>
                  <a:pt x="7866836" y="3870755"/>
                  <a:pt x="7870334" y="3866439"/>
                </a:cubicBezTo>
                <a:lnTo>
                  <a:pt x="7870892" y="3883182"/>
                </a:lnTo>
                <a:lnTo>
                  <a:pt x="7888863" y="3883182"/>
                </a:lnTo>
                <a:lnTo>
                  <a:pt x="7888863" y="3774463"/>
                </a:lnTo>
                <a:lnTo>
                  <a:pt x="7870110" y="3774463"/>
                </a:lnTo>
                <a:lnTo>
                  <a:pt x="7870110" y="3851482"/>
                </a:lnTo>
                <a:cubicBezTo>
                  <a:pt x="7866762" y="3855947"/>
                  <a:pt x="7862334" y="3859872"/>
                  <a:pt x="7856827" y="3863258"/>
                </a:cubicBezTo>
                <a:cubicBezTo>
                  <a:pt x="7851321" y="3866644"/>
                  <a:pt x="7844475" y="3868337"/>
                  <a:pt x="7836289" y="3868337"/>
                </a:cubicBezTo>
                <a:cubicBezTo>
                  <a:pt x="7830410" y="3868337"/>
                  <a:pt x="7825908" y="3867258"/>
                  <a:pt x="7822783" y="3865100"/>
                </a:cubicBezTo>
                <a:cubicBezTo>
                  <a:pt x="7819658" y="3862942"/>
                  <a:pt x="7817537" y="3859928"/>
                  <a:pt x="7816420" y="3856058"/>
                </a:cubicBezTo>
                <a:cubicBezTo>
                  <a:pt x="7815304" y="3852189"/>
                  <a:pt x="7814746" y="3847798"/>
                  <a:pt x="7814746" y="3842887"/>
                </a:cubicBezTo>
                <a:lnTo>
                  <a:pt x="7814746" y="3774463"/>
                </a:lnTo>
                <a:close/>
                <a:moveTo>
                  <a:pt x="7411087" y="3773124"/>
                </a:moveTo>
                <a:cubicBezTo>
                  <a:pt x="7402381" y="3773124"/>
                  <a:pt x="7395311" y="3775021"/>
                  <a:pt x="7389879" y="3778817"/>
                </a:cubicBezTo>
                <a:cubicBezTo>
                  <a:pt x="7384447" y="3782612"/>
                  <a:pt x="7380205" y="3787337"/>
                  <a:pt x="7377154" y="3792992"/>
                </a:cubicBezTo>
                <a:lnTo>
                  <a:pt x="7376485" y="3774463"/>
                </a:lnTo>
                <a:lnTo>
                  <a:pt x="7358960" y="3774463"/>
                </a:lnTo>
                <a:lnTo>
                  <a:pt x="7358960" y="3883182"/>
                </a:lnTo>
                <a:lnTo>
                  <a:pt x="7377601" y="3883182"/>
                </a:lnTo>
                <a:lnTo>
                  <a:pt x="7377601" y="3806833"/>
                </a:lnTo>
                <a:cubicBezTo>
                  <a:pt x="7379982" y="3803559"/>
                  <a:pt x="7382698" y="3800676"/>
                  <a:pt x="7385749" y="3798183"/>
                </a:cubicBezTo>
                <a:cubicBezTo>
                  <a:pt x="7388800" y="3795690"/>
                  <a:pt x="7392372" y="3793736"/>
                  <a:pt x="7396465" y="3792323"/>
                </a:cubicBezTo>
                <a:cubicBezTo>
                  <a:pt x="7400558" y="3790909"/>
                  <a:pt x="7405320" y="3790202"/>
                  <a:pt x="7410752" y="3790202"/>
                </a:cubicBezTo>
                <a:lnTo>
                  <a:pt x="7413320" y="3790202"/>
                </a:lnTo>
                <a:lnTo>
                  <a:pt x="7413320" y="3773124"/>
                </a:lnTo>
                <a:close/>
                <a:moveTo>
                  <a:pt x="6791962" y="3773124"/>
                </a:moveTo>
                <a:cubicBezTo>
                  <a:pt x="6783256" y="3773124"/>
                  <a:pt x="6776186" y="3775021"/>
                  <a:pt x="6770754" y="3778817"/>
                </a:cubicBezTo>
                <a:cubicBezTo>
                  <a:pt x="6765322" y="3782612"/>
                  <a:pt x="6761080" y="3787337"/>
                  <a:pt x="6758029" y="3792992"/>
                </a:cubicBezTo>
                <a:lnTo>
                  <a:pt x="6757360" y="3774463"/>
                </a:lnTo>
                <a:lnTo>
                  <a:pt x="6739835" y="3774463"/>
                </a:lnTo>
                <a:lnTo>
                  <a:pt x="6739835" y="3883182"/>
                </a:lnTo>
                <a:lnTo>
                  <a:pt x="6758476" y="3883182"/>
                </a:lnTo>
                <a:lnTo>
                  <a:pt x="6758476" y="3806833"/>
                </a:lnTo>
                <a:cubicBezTo>
                  <a:pt x="6760857" y="3803559"/>
                  <a:pt x="6763573" y="3800676"/>
                  <a:pt x="6766624" y="3798183"/>
                </a:cubicBezTo>
                <a:cubicBezTo>
                  <a:pt x="6769675" y="3795690"/>
                  <a:pt x="6773247" y="3793736"/>
                  <a:pt x="6777340" y="3792323"/>
                </a:cubicBezTo>
                <a:cubicBezTo>
                  <a:pt x="6781433" y="3790909"/>
                  <a:pt x="6786195" y="3790202"/>
                  <a:pt x="6791627" y="3790202"/>
                </a:cubicBezTo>
                <a:lnTo>
                  <a:pt x="6794195" y="3790202"/>
                </a:lnTo>
                <a:lnTo>
                  <a:pt x="6794195" y="3773124"/>
                </a:lnTo>
                <a:close/>
                <a:moveTo>
                  <a:pt x="9824484" y="3772901"/>
                </a:moveTo>
                <a:cubicBezTo>
                  <a:pt x="9815257" y="3772901"/>
                  <a:pt x="9807555" y="3774854"/>
                  <a:pt x="9801378" y="3778761"/>
                </a:cubicBezTo>
                <a:cubicBezTo>
                  <a:pt x="9795202" y="3782667"/>
                  <a:pt x="9790514" y="3786816"/>
                  <a:pt x="9787314" y="3791206"/>
                </a:cubicBezTo>
                <a:lnTo>
                  <a:pt x="9786644" y="3774463"/>
                </a:lnTo>
                <a:lnTo>
                  <a:pt x="9768785" y="3774463"/>
                </a:lnTo>
                <a:lnTo>
                  <a:pt x="9768785" y="3883182"/>
                </a:lnTo>
                <a:lnTo>
                  <a:pt x="9787426" y="3883182"/>
                </a:lnTo>
                <a:lnTo>
                  <a:pt x="9787426" y="3806164"/>
                </a:lnTo>
                <a:cubicBezTo>
                  <a:pt x="9790626" y="3801773"/>
                  <a:pt x="9794867" y="3797736"/>
                  <a:pt x="9800150" y="3794053"/>
                </a:cubicBezTo>
                <a:cubicBezTo>
                  <a:pt x="9805434" y="3790369"/>
                  <a:pt x="9811908" y="3788528"/>
                  <a:pt x="9819573" y="3788528"/>
                </a:cubicBezTo>
                <a:cubicBezTo>
                  <a:pt x="9825005" y="3788528"/>
                  <a:pt x="9829172" y="3789700"/>
                  <a:pt x="9832074" y="3792044"/>
                </a:cubicBezTo>
                <a:cubicBezTo>
                  <a:pt x="9834976" y="3794388"/>
                  <a:pt x="9836967" y="3797606"/>
                  <a:pt x="9838046" y="3801699"/>
                </a:cubicBezTo>
                <a:cubicBezTo>
                  <a:pt x="9839125" y="3805792"/>
                  <a:pt x="9839664" y="3810480"/>
                  <a:pt x="9839664" y="3815763"/>
                </a:cubicBezTo>
                <a:lnTo>
                  <a:pt x="9839664" y="3883182"/>
                </a:lnTo>
                <a:lnTo>
                  <a:pt x="9858417" y="3883182"/>
                </a:lnTo>
                <a:lnTo>
                  <a:pt x="9858417" y="3813084"/>
                </a:lnTo>
                <a:lnTo>
                  <a:pt x="9857352" y="3804014"/>
                </a:lnTo>
                <a:lnTo>
                  <a:pt x="9857747" y="3805940"/>
                </a:lnTo>
                <a:cubicBezTo>
                  <a:pt x="9861170" y="3801550"/>
                  <a:pt x="9865523" y="3797550"/>
                  <a:pt x="9870807" y="3793941"/>
                </a:cubicBezTo>
                <a:cubicBezTo>
                  <a:pt x="9876090" y="3790332"/>
                  <a:pt x="9882601" y="3788528"/>
                  <a:pt x="9890340" y="3788528"/>
                </a:cubicBezTo>
                <a:cubicBezTo>
                  <a:pt x="9895698" y="3788528"/>
                  <a:pt x="9899828" y="3789700"/>
                  <a:pt x="9902730" y="3792044"/>
                </a:cubicBezTo>
                <a:cubicBezTo>
                  <a:pt x="9905632" y="3794388"/>
                  <a:pt x="9907623" y="3797606"/>
                  <a:pt x="9908702" y="3801699"/>
                </a:cubicBezTo>
                <a:cubicBezTo>
                  <a:pt x="9909781" y="3805792"/>
                  <a:pt x="9910320" y="3810480"/>
                  <a:pt x="9910320" y="3815763"/>
                </a:cubicBezTo>
                <a:lnTo>
                  <a:pt x="9910320" y="3883182"/>
                </a:lnTo>
                <a:lnTo>
                  <a:pt x="9928961" y="3883182"/>
                </a:lnTo>
                <a:lnTo>
                  <a:pt x="9928961" y="3813084"/>
                </a:lnTo>
                <a:cubicBezTo>
                  <a:pt x="9928961" y="3800434"/>
                  <a:pt x="9926320" y="3790574"/>
                  <a:pt x="9921036" y="3783505"/>
                </a:cubicBezTo>
                <a:cubicBezTo>
                  <a:pt x="9915753" y="3776435"/>
                  <a:pt x="9907084" y="3772901"/>
                  <a:pt x="9895028" y="3772901"/>
                </a:cubicBezTo>
                <a:cubicBezTo>
                  <a:pt x="9885801" y="3772901"/>
                  <a:pt x="9877895" y="3774947"/>
                  <a:pt x="9871309" y="3779040"/>
                </a:cubicBezTo>
                <a:cubicBezTo>
                  <a:pt x="9864724" y="3783133"/>
                  <a:pt x="9859272" y="3787560"/>
                  <a:pt x="9854956" y="3792323"/>
                </a:cubicBezTo>
                <a:lnTo>
                  <a:pt x="9855219" y="3793602"/>
                </a:lnTo>
                <a:lnTo>
                  <a:pt x="9850492" y="3783505"/>
                </a:lnTo>
                <a:cubicBezTo>
                  <a:pt x="9845208" y="3776435"/>
                  <a:pt x="9836539" y="3772901"/>
                  <a:pt x="9824484" y="3772901"/>
                </a:cubicBezTo>
                <a:close/>
                <a:moveTo>
                  <a:pt x="9633984" y="3772901"/>
                </a:moveTo>
                <a:cubicBezTo>
                  <a:pt x="9624757" y="3772901"/>
                  <a:pt x="9617055" y="3774854"/>
                  <a:pt x="9610878" y="3778761"/>
                </a:cubicBezTo>
                <a:cubicBezTo>
                  <a:pt x="9604702" y="3782667"/>
                  <a:pt x="9600014" y="3786816"/>
                  <a:pt x="9596814" y="3791206"/>
                </a:cubicBezTo>
                <a:lnTo>
                  <a:pt x="9596144" y="3774463"/>
                </a:lnTo>
                <a:lnTo>
                  <a:pt x="9578285" y="3774463"/>
                </a:lnTo>
                <a:lnTo>
                  <a:pt x="9578285" y="3883182"/>
                </a:lnTo>
                <a:lnTo>
                  <a:pt x="9596926" y="3883182"/>
                </a:lnTo>
                <a:lnTo>
                  <a:pt x="9596926" y="3806164"/>
                </a:lnTo>
                <a:cubicBezTo>
                  <a:pt x="9600126" y="3801773"/>
                  <a:pt x="9604367" y="3797736"/>
                  <a:pt x="9609650" y="3794053"/>
                </a:cubicBezTo>
                <a:cubicBezTo>
                  <a:pt x="9614934" y="3790369"/>
                  <a:pt x="9621408" y="3788528"/>
                  <a:pt x="9629073" y="3788528"/>
                </a:cubicBezTo>
                <a:cubicBezTo>
                  <a:pt x="9634505" y="3788528"/>
                  <a:pt x="9638672" y="3789700"/>
                  <a:pt x="9641574" y="3792044"/>
                </a:cubicBezTo>
                <a:cubicBezTo>
                  <a:pt x="9644476" y="3794388"/>
                  <a:pt x="9646467" y="3797606"/>
                  <a:pt x="9647546" y="3801699"/>
                </a:cubicBezTo>
                <a:cubicBezTo>
                  <a:pt x="9648625" y="3805792"/>
                  <a:pt x="9649164" y="3810480"/>
                  <a:pt x="9649164" y="3815763"/>
                </a:cubicBezTo>
                <a:lnTo>
                  <a:pt x="9649164" y="3883182"/>
                </a:lnTo>
                <a:lnTo>
                  <a:pt x="9667917" y="3883182"/>
                </a:lnTo>
                <a:lnTo>
                  <a:pt x="9667917" y="3813084"/>
                </a:lnTo>
                <a:lnTo>
                  <a:pt x="9666852" y="3804015"/>
                </a:lnTo>
                <a:lnTo>
                  <a:pt x="9667247" y="3805940"/>
                </a:lnTo>
                <a:cubicBezTo>
                  <a:pt x="9670670" y="3801550"/>
                  <a:pt x="9675023" y="3797550"/>
                  <a:pt x="9680307" y="3793941"/>
                </a:cubicBezTo>
                <a:cubicBezTo>
                  <a:pt x="9685590" y="3790332"/>
                  <a:pt x="9692101" y="3788528"/>
                  <a:pt x="9699840" y="3788528"/>
                </a:cubicBezTo>
                <a:cubicBezTo>
                  <a:pt x="9705198" y="3788528"/>
                  <a:pt x="9709328" y="3789700"/>
                  <a:pt x="9712230" y="3792044"/>
                </a:cubicBezTo>
                <a:cubicBezTo>
                  <a:pt x="9715132" y="3794388"/>
                  <a:pt x="9717123" y="3797606"/>
                  <a:pt x="9718202" y="3801699"/>
                </a:cubicBezTo>
                <a:cubicBezTo>
                  <a:pt x="9719281" y="3805792"/>
                  <a:pt x="9719820" y="3810480"/>
                  <a:pt x="9719820" y="3815763"/>
                </a:cubicBezTo>
                <a:lnTo>
                  <a:pt x="9719820" y="3883182"/>
                </a:lnTo>
                <a:lnTo>
                  <a:pt x="9738461" y="3883182"/>
                </a:lnTo>
                <a:lnTo>
                  <a:pt x="9738461" y="3813084"/>
                </a:lnTo>
                <a:cubicBezTo>
                  <a:pt x="9738461" y="3800434"/>
                  <a:pt x="9735820" y="3790574"/>
                  <a:pt x="9730536" y="3783505"/>
                </a:cubicBezTo>
                <a:cubicBezTo>
                  <a:pt x="9725253" y="3776435"/>
                  <a:pt x="9716584" y="3772901"/>
                  <a:pt x="9704528" y="3772901"/>
                </a:cubicBezTo>
                <a:cubicBezTo>
                  <a:pt x="9695301" y="3772901"/>
                  <a:pt x="9687395" y="3774947"/>
                  <a:pt x="9680809" y="3779040"/>
                </a:cubicBezTo>
                <a:cubicBezTo>
                  <a:pt x="9674224" y="3783133"/>
                  <a:pt x="9668772" y="3787560"/>
                  <a:pt x="9664456" y="3792323"/>
                </a:cubicBezTo>
                <a:lnTo>
                  <a:pt x="9664719" y="3793602"/>
                </a:lnTo>
                <a:lnTo>
                  <a:pt x="9659992" y="3783505"/>
                </a:lnTo>
                <a:cubicBezTo>
                  <a:pt x="9654708" y="3776435"/>
                  <a:pt x="9646039" y="3772901"/>
                  <a:pt x="9633984" y="3772901"/>
                </a:cubicBezTo>
                <a:close/>
                <a:moveTo>
                  <a:pt x="9216112" y="3772901"/>
                </a:moveTo>
                <a:cubicBezTo>
                  <a:pt x="9206364" y="3772901"/>
                  <a:pt x="9198364" y="3774854"/>
                  <a:pt x="9192113" y="3778761"/>
                </a:cubicBezTo>
                <a:cubicBezTo>
                  <a:pt x="9185862" y="3782667"/>
                  <a:pt x="9181063" y="3786816"/>
                  <a:pt x="9177714" y="3791206"/>
                </a:cubicBezTo>
                <a:lnTo>
                  <a:pt x="9177044" y="3774463"/>
                </a:lnTo>
                <a:lnTo>
                  <a:pt x="9159185" y="3774463"/>
                </a:lnTo>
                <a:lnTo>
                  <a:pt x="9159185" y="3883182"/>
                </a:lnTo>
                <a:lnTo>
                  <a:pt x="9177826" y="3883182"/>
                </a:lnTo>
                <a:lnTo>
                  <a:pt x="9177826" y="3806164"/>
                </a:lnTo>
                <a:cubicBezTo>
                  <a:pt x="9181174" y="3801773"/>
                  <a:pt x="9185602" y="3797736"/>
                  <a:pt x="9191109" y="3794053"/>
                </a:cubicBezTo>
                <a:cubicBezTo>
                  <a:pt x="9196615" y="3790369"/>
                  <a:pt x="9203424" y="3788528"/>
                  <a:pt x="9211535" y="3788528"/>
                </a:cubicBezTo>
                <a:cubicBezTo>
                  <a:pt x="9216968" y="3788528"/>
                  <a:pt x="9221116" y="3789700"/>
                  <a:pt x="9223981" y="3792044"/>
                </a:cubicBezTo>
                <a:cubicBezTo>
                  <a:pt x="9226846" y="3794388"/>
                  <a:pt x="9228836" y="3797606"/>
                  <a:pt x="9229953" y="3801699"/>
                </a:cubicBezTo>
                <a:cubicBezTo>
                  <a:pt x="9231069" y="3805792"/>
                  <a:pt x="9231627" y="3810480"/>
                  <a:pt x="9231627" y="3815763"/>
                </a:cubicBezTo>
                <a:lnTo>
                  <a:pt x="9231627" y="3883182"/>
                </a:lnTo>
                <a:lnTo>
                  <a:pt x="9250268" y="3883182"/>
                </a:lnTo>
                <a:lnTo>
                  <a:pt x="9250268" y="3813084"/>
                </a:lnTo>
                <a:cubicBezTo>
                  <a:pt x="9250268" y="3800360"/>
                  <a:pt x="9247552" y="3790481"/>
                  <a:pt x="9242120" y="3783449"/>
                </a:cubicBezTo>
                <a:cubicBezTo>
                  <a:pt x="9236687" y="3776417"/>
                  <a:pt x="9228018" y="3772901"/>
                  <a:pt x="9216112" y="3772901"/>
                </a:cubicBezTo>
                <a:close/>
                <a:moveTo>
                  <a:pt x="7490859" y="3772901"/>
                </a:moveTo>
                <a:cubicBezTo>
                  <a:pt x="7481632" y="3772901"/>
                  <a:pt x="7473930" y="3774854"/>
                  <a:pt x="7467753" y="3778761"/>
                </a:cubicBezTo>
                <a:cubicBezTo>
                  <a:pt x="7461577" y="3782667"/>
                  <a:pt x="7456889" y="3786816"/>
                  <a:pt x="7453689" y="3791206"/>
                </a:cubicBezTo>
                <a:lnTo>
                  <a:pt x="7453019" y="3774463"/>
                </a:lnTo>
                <a:lnTo>
                  <a:pt x="7435160" y="3774463"/>
                </a:lnTo>
                <a:lnTo>
                  <a:pt x="7435160" y="3883182"/>
                </a:lnTo>
                <a:lnTo>
                  <a:pt x="7453801" y="3883182"/>
                </a:lnTo>
                <a:lnTo>
                  <a:pt x="7453801" y="3806164"/>
                </a:lnTo>
                <a:cubicBezTo>
                  <a:pt x="7457001" y="3801773"/>
                  <a:pt x="7461242" y="3797736"/>
                  <a:pt x="7466526" y="3794053"/>
                </a:cubicBezTo>
                <a:cubicBezTo>
                  <a:pt x="7471809" y="3790369"/>
                  <a:pt x="7478283" y="3788528"/>
                  <a:pt x="7485948" y="3788528"/>
                </a:cubicBezTo>
                <a:cubicBezTo>
                  <a:pt x="7491380" y="3788528"/>
                  <a:pt x="7495547" y="3789700"/>
                  <a:pt x="7498449" y="3792044"/>
                </a:cubicBezTo>
                <a:cubicBezTo>
                  <a:pt x="7501351" y="3794388"/>
                  <a:pt x="7503342" y="3797606"/>
                  <a:pt x="7504421" y="3801699"/>
                </a:cubicBezTo>
                <a:cubicBezTo>
                  <a:pt x="7505500" y="3805792"/>
                  <a:pt x="7506039" y="3810480"/>
                  <a:pt x="7506039" y="3815763"/>
                </a:cubicBezTo>
                <a:lnTo>
                  <a:pt x="7506039" y="3883182"/>
                </a:lnTo>
                <a:lnTo>
                  <a:pt x="7524792" y="3883182"/>
                </a:lnTo>
                <a:lnTo>
                  <a:pt x="7524792" y="3813084"/>
                </a:lnTo>
                <a:lnTo>
                  <a:pt x="7523727" y="3804014"/>
                </a:lnTo>
                <a:lnTo>
                  <a:pt x="7524122" y="3805940"/>
                </a:lnTo>
                <a:cubicBezTo>
                  <a:pt x="7527545" y="3801550"/>
                  <a:pt x="7531898" y="3797550"/>
                  <a:pt x="7537182" y="3793941"/>
                </a:cubicBezTo>
                <a:cubicBezTo>
                  <a:pt x="7542465" y="3790332"/>
                  <a:pt x="7548976" y="3788528"/>
                  <a:pt x="7556715" y="3788528"/>
                </a:cubicBezTo>
                <a:cubicBezTo>
                  <a:pt x="7562073" y="3788528"/>
                  <a:pt x="7566203" y="3789700"/>
                  <a:pt x="7569105" y="3792044"/>
                </a:cubicBezTo>
                <a:cubicBezTo>
                  <a:pt x="7572008" y="3794388"/>
                  <a:pt x="7573998" y="3797606"/>
                  <a:pt x="7575077" y="3801699"/>
                </a:cubicBezTo>
                <a:cubicBezTo>
                  <a:pt x="7576156" y="3805792"/>
                  <a:pt x="7576696" y="3810480"/>
                  <a:pt x="7576696" y="3815763"/>
                </a:cubicBezTo>
                <a:lnTo>
                  <a:pt x="7576696" y="3883182"/>
                </a:lnTo>
                <a:lnTo>
                  <a:pt x="7595336" y="3883182"/>
                </a:lnTo>
                <a:lnTo>
                  <a:pt x="7595336" y="3813084"/>
                </a:lnTo>
                <a:cubicBezTo>
                  <a:pt x="7595336" y="3800434"/>
                  <a:pt x="7592695" y="3790574"/>
                  <a:pt x="7587411" y="3783505"/>
                </a:cubicBezTo>
                <a:cubicBezTo>
                  <a:pt x="7582128" y="3776435"/>
                  <a:pt x="7573459" y="3772901"/>
                  <a:pt x="7561404" y="3772901"/>
                </a:cubicBezTo>
                <a:cubicBezTo>
                  <a:pt x="7552176" y="3772901"/>
                  <a:pt x="7544270" y="3774947"/>
                  <a:pt x="7537684" y="3779040"/>
                </a:cubicBezTo>
                <a:cubicBezTo>
                  <a:pt x="7531098" y="3783133"/>
                  <a:pt x="7525648" y="3787560"/>
                  <a:pt x="7521332" y="3792323"/>
                </a:cubicBezTo>
                <a:lnTo>
                  <a:pt x="7521594" y="3793602"/>
                </a:lnTo>
                <a:lnTo>
                  <a:pt x="7516867" y="3783505"/>
                </a:lnTo>
                <a:cubicBezTo>
                  <a:pt x="7511583" y="3776435"/>
                  <a:pt x="7502914" y="3772901"/>
                  <a:pt x="7490859" y="3772901"/>
                </a:cubicBezTo>
                <a:close/>
                <a:moveTo>
                  <a:pt x="6987262" y="3772901"/>
                </a:moveTo>
                <a:cubicBezTo>
                  <a:pt x="6977514" y="3772901"/>
                  <a:pt x="6969514" y="3774854"/>
                  <a:pt x="6963263" y="3778761"/>
                </a:cubicBezTo>
                <a:cubicBezTo>
                  <a:pt x="6957012" y="3782667"/>
                  <a:pt x="6952213" y="3786816"/>
                  <a:pt x="6948864" y="3791206"/>
                </a:cubicBezTo>
                <a:lnTo>
                  <a:pt x="6948194" y="3774463"/>
                </a:lnTo>
                <a:lnTo>
                  <a:pt x="6930335" y="3774463"/>
                </a:lnTo>
                <a:lnTo>
                  <a:pt x="6930335" y="3883182"/>
                </a:lnTo>
                <a:lnTo>
                  <a:pt x="6948976" y="3883182"/>
                </a:lnTo>
                <a:lnTo>
                  <a:pt x="6948976" y="3806164"/>
                </a:lnTo>
                <a:cubicBezTo>
                  <a:pt x="6952324" y="3801773"/>
                  <a:pt x="6956752" y="3797736"/>
                  <a:pt x="6962259" y="3794053"/>
                </a:cubicBezTo>
                <a:cubicBezTo>
                  <a:pt x="6967765" y="3790369"/>
                  <a:pt x="6974574" y="3788528"/>
                  <a:pt x="6982685" y="3788528"/>
                </a:cubicBezTo>
                <a:cubicBezTo>
                  <a:pt x="6988118" y="3788528"/>
                  <a:pt x="6992266" y="3789700"/>
                  <a:pt x="6995131" y="3792044"/>
                </a:cubicBezTo>
                <a:cubicBezTo>
                  <a:pt x="6997996" y="3794388"/>
                  <a:pt x="6999987" y="3797606"/>
                  <a:pt x="7001103" y="3801699"/>
                </a:cubicBezTo>
                <a:cubicBezTo>
                  <a:pt x="7002219" y="3805792"/>
                  <a:pt x="7002777" y="3810480"/>
                  <a:pt x="7002777" y="3815763"/>
                </a:cubicBezTo>
                <a:lnTo>
                  <a:pt x="7002777" y="3883182"/>
                </a:lnTo>
                <a:lnTo>
                  <a:pt x="7021418" y="3883182"/>
                </a:lnTo>
                <a:lnTo>
                  <a:pt x="7021418" y="3813084"/>
                </a:lnTo>
                <a:cubicBezTo>
                  <a:pt x="7021418" y="3800360"/>
                  <a:pt x="7018702" y="3790481"/>
                  <a:pt x="7013270" y="3783449"/>
                </a:cubicBezTo>
                <a:cubicBezTo>
                  <a:pt x="7007837" y="3776417"/>
                  <a:pt x="6999168" y="3772901"/>
                  <a:pt x="6987262" y="3772901"/>
                </a:cubicBezTo>
                <a:close/>
                <a:moveTo>
                  <a:pt x="10926854" y="3772566"/>
                </a:moveTo>
                <a:cubicBezTo>
                  <a:pt x="10918148" y="3772566"/>
                  <a:pt x="10910426" y="3773831"/>
                  <a:pt x="10903692" y="3776361"/>
                </a:cubicBezTo>
                <a:cubicBezTo>
                  <a:pt x="10896958" y="3778891"/>
                  <a:pt x="10891674" y="3782909"/>
                  <a:pt x="10887842" y="3788416"/>
                </a:cubicBezTo>
                <a:cubicBezTo>
                  <a:pt x="10884010" y="3793923"/>
                  <a:pt x="10882094" y="3801141"/>
                  <a:pt x="10882094" y="3810071"/>
                </a:cubicBezTo>
                <a:lnTo>
                  <a:pt x="10900176" y="3810071"/>
                </a:lnTo>
                <a:cubicBezTo>
                  <a:pt x="10900176" y="3801885"/>
                  <a:pt x="10902744" y="3795894"/>
                  <a:pt x="10907878" y="3792099"/>
                </a:cubicBezTo>
                <a:cubicBezTo>
                  <a:pt x="10913014" y="3788304"/>
                  <a:pt x="10919338" y="3786407"/>
                  <a:pt x="10926854" y="3786407"/>
                </a:cubicBezTo>
                <a:cubicBezTo>
                  <a:pt x="10933922" y="3786407"/>
                  <a:pt x="10939764" y="3788137"/>
                  <a:pt x="10944378" y="3791597"/>
                </a:cubicBezTo>
                <a:cubicBezTo>
                  <a:pt x="10948992" y="3795058"/>
                  <a:pt x="10951298" y="3801438"/>
                  <a:pt x="10951298" y="3810740"/>
                </a:cubicBezTo>
                <a:lnTo>
                  <a:pt x="10951298" y="3818330"/>
                </a:lnTo>
                <a:cubicBezTo>
                  <a:pt x="10936342" y="3818479"/>
                  <a:pt x="10923282" y="3819465"/>
                  <a:pt x="10912120" y="3821288"/>
                </a:cubicBezTo>
                <a:cubicBezTo>
                  <a:pt x="10900958" y="3823112"/>
                  <a:pt x="10892326" y="3826553"/>
                  <a:pt x="10886224" y="3831613"/>
                </a:cubicBezTo>
                <a:cubicBezTo>
                  <a:pt x="10880122" y="3836673"/>
                  <a:pt x="10877070" y="3844078"/>
                  <a:pt x="10877070" y="3853826"/>
                </a:cubicBezTo>
                <a:cubicBezTo>
                  <a:pt x="10877070" y="3860672"/>
                  <a:pt x="10878614" y="3866421"/>
                  <a:pt x="10881702" y="3871071"/>
                </a:cubicBezTo>
                <a:cubicBezTo>
                  <a:pt x="10884792" y="3875722"/>
                  <a:pt x="10888922" y="3879238"/>
                  <a:pt x="10894094" y="3881620"/>
                </a:cubicBezTo>
                <a:cubicBezTo>
                  <a:pt x="10899266" y="3884001"/>
                  <a:pt x="10904976" y="3885192"/>
                  <a:pt x="10911226" y="3885192"/>
                </a:cubicBezTo>
                <a:cubicBezTo>
                  <a:pt x="10920008" y="3885192"/>
                  <a:pt x="10927690" y="3883498"/>
                  <a:pt x="10934276" y="3880113"/>
                </a:cubicBezTo>
                <a:cubicBezTo>
                  <a:pt x="10940862" y="3876727"/>
                  <a:pt x="10946648" y="3872243"/>
                  <a:pt x="10951634" y="3866662"/>
                </a:cubicBezTo>
                <a:lnTo>
                  <a:pt x="10952414" y="3883182"/>
                </a:lnTo>
                <a:lnTo>
                  <a:pt x="10969828" y="3883182"/>
                </a:lnTo>
                <a:lnTo>
                  <a:pt x="10969828" y="3810517"/>
                </a:lnTo>
                <a:cubicBezTo>
                  <a:pt x="10969828" y="3802703"/>
                  <a:pt x="10968638" y="3796323"/>
                  <a:pt x="10966256" y="3791374"/>
                </a:cubicBezTo>
                <a:cubicBezTo>
                  <a:pt x="10963874" y="3786425"/>
                  <a:pt x="10960656" y="3782574"/>
                  <a:pt x="10956602" y="3779821"/>
                </a:cubicBezTo>
                <a:cubicBezTo>
                  <a:pt x="10952546" y="3777068"/>
                  <a:pt x="10947970" y="3775170"/>
                  <a:pt x="10942872" y="3774128"/>
                </a:cubicBezTo>
                <a:cubicBezTo>
                  <a:pt x="10937774" y="3773087"/>
                  <a:pt x="10932434" y="3772566"/>
                  <a:pt x="10926854" y="3772566"/>
                </a:cubicBezTo>
                <a:close/>
                <a:moveTo>
                  <a:pt x="10802358" y="3772566"/>
                </a:moveTo>
                <a:cubicBezTo>
                  <a:pt x="10791198" y="3772566"/>
                  <a:pt x="10781988" y="3774947"/>
                  <a:pt x="10774734" y="3779710"/>
                </a:cubicBezTo>
                <a:cubicBezTo>
                  <a:pt x="10767478" y="3784472"/>
                  <a:pt x="10762082" y="3791076"/>
                  <a:pt x="10758548" y="3799522"/>
                </a:cubicBezTo>
                <a:cubicBezTo>
                  <a:pt x="10755014" y="3807968"/>
                  <a:pt x="10753246" y="3817735"/>
                  <a:pt x="10753246" y="3828823"/>
                </a:cubicBezTo>
                <a:cubicBezTo>
                  <a:pt x="10753246" y="3839464"/>
                  <a:pt x="10755070" y="3849045"/>
                  <a:pt x="10758716" y="3857565"/>
                </a:cubicBezTo>
                <a:cubicBezTo>
                  <a:pt x="10762362" y="3866086"/>
                  <a:pt x="10767962" y="3872820"/>
                  <a:pt x="10775514" y="3877769"/>
                </a:cubicBezTo>
                <a:cubicBezTo>
                  <a:pt x="10783068" y="3882717"/>
                  <a:pt x="10792760" y="3885192"/>
                  <a:pt x="10804592" y="3885192"/>
                </a:cubicBezTo>
                <a:cubicBezTo>
                  <a:pt x="10813744" y="3885192"/>
                  <a:pt x="10821670" y="3883685"/>
                  <a:pt x="10828366" y="3880671"/>
                </a:cubicBezTo>
                <a:cubicBezTo>
                  <a:pt x="10835064" y="3877657"/>
                  <a:pt x="10840274" y="3873378"/>
                  <a:pt x="10843994" y="3867834"/>
                </a:cubicBezTo>
                <a:cubicBezTo>
                  <a:pt x="10847714" y="3862291"/>
                  <a:pt x="10849686" y="3855686"/>
                  <a:pt x="10849910" y="3848022"/>
                </a:cubicBezTo>
                <a:lnTo>
                  <a:pt x="10831492" y="3848022"/>
                </a:lnTo>
                <a:cubicBezTo>
                  <a:pt x="10831270" y="3855389"/>
                  <a:pt x="10828814" y="3861026"/>
                  <a:pt x="10824126" y="3864932"/>
                </a:cubicBezTo>
                <a:cubicBezTo>
                  <a:pt x="10819438" y="3868839"/>
                  <a:pt x="10812926" y="3870792"/>
                  <a:pt x="10804592" y="3870792"/>
                </a:cubicBezTo>
                <a:cubicBezTo>
                  <a:pt x="10796778" y="3870792"/>
                  <a:pt x="10790490" y="3869006"/>
                  <a:pt x="10785728" y="3865435"/>
                </a:cubicBezTo>
                <a:cubicBezTo>
                  <a:pt x="10780966" y="3861863"/>
                  <a:pt x="10777486" y="3857119"/>
                  <a:pt x="10775290" y="3851203"/>
                </a:cubicBezTo>
                <a:cubicBezTo>
                  <a:pt x="10773096" y="3845287"/>
                  <a:pt x="10771962" y="3838794"/>
                  <a:pt x="10771886" y="3831725"/>
                </a:cubicBezTo>
                <a:lnTo>
                  <a:pt x="10849352" y="3831725"/>
                </a:lnTo>
                <a:cubicBezTo>
                  <a:pt x="10849500" y="3831055"/>
                  <a:pt x="10849612" y="3829958"/>
                  <a:pt x="10849686" y="3828432"/>
                </a:cubicBezTo>
                <a:cubicBezTo>
                  <a:pt x="10849762" y="3826907"/>
                  <a:pt x="10849798" y="3825586"/>
                  <a:pt x="10849798" y="3824469"/>
                </a:cubicBezTo>
                <a:cubicBezTo>
                  <a:pt x="10849798" y="3807726"/>
                  <a:pt x="10845594" y="3794890"/>
                  <a:pt x="10837186" y="3785960"/>
                </a:cubicBezTo>
                <a:cubicBezTo>
                  <a:pt x="10828776" y="3777031"/>
                  <a:pt x="10817168" y="3772566"/>
                  <a:pt x="10802358" y="3772566"/>
                </a:cubicBezTo>
                <a:close/>
                <a:moveTo>
                  <a:pt x="10507084" y="3772566"/>
                </a:moveTo>
                <a:cubicBezTo>
                  <a:pt x="10495922" y="3772566"/>
                  <a:pt x="10486714" y="3774947"/>
                  <a:pt x="10479458" y="3779710"/>
                </a:cubicBezTo>
                <a:cubicBezTo>
                  <a:pt x="10472202" y="3784472"/>
                  <a:pt x="10466808" y="3791076"/>
                  <a:pt x="10463274" y="3799522"/>
                </a:cubicBezTo>
                <a:cubicBezTo>
                  <a:pt x="10459738" y="3807968"/>
                  <a:pt x="10457970" y="3817735"/>
                  <a:pt x="10457970" y="3828823"/>
                </a:cubicBezTo>
                <a:cubicBezTo>
                  <a:pt x="10457970" y="3839464"/>
                  <a:pt x="10459794" y="3849045"/>
                  <a:pt x="10463440" y="3857565"/>
                </a:cubicBezTo>
                <a:cubicBezTo>
                  <a:pt x="10467086" y="3866086"/>
                  <a:pt x="10472686" y="3872820"/>
                  <a:pt x="10480240" y="3877769"/>
                </a:cubicBezTo>
                <a:cubicBezTo>
                  <a:pt x="10487792" y="3882717"/>
                  <a:pt x="10497484" y="3885192"/>
                  <a:pt x="10509316" y="3885192"/>
                </a:cubicBezTo>
                <a:cubicBezTo>
                  <a:pt x="10518470" y="3885192"/>
                  <a:pt x="10526394" y="3883685"/>
                  <a:pt x="10533092" y="3880671"/>
                </a:cubicBezTo>
                <a:cubicBezTo>
                  <a:pt x="10539790" y="3877657"/>
                  <a:pt x="10544998" y="3873378"/>
                  <a:pt x="10548718" y="3867834"/>
                </a:cubicBezTo>
                <a:cubicBezTo>
                  <a:pt x="10552440" y="3862291"/>
                  <a:pt x="10554412" y="3855686"/>
                  <a:pt x="10554634" y="3848022"/>
                </a:cubicBezTo>
                <a:lnTo>
                  <a:pt x="10536218" y="3848022"/>
                </a:lnTo>
                <a:cubicBezTo>
                  <a:pt x="10535994" y="3855389"/>
                  <a:pt x="10533538" y="3861026"/>
                  <a:pt x="10528850" y="3864932"/>
                </a:cubicBezTo>
                <a:cubicBezTo>
                  <a:pt x="10524162" y="3868839"/>
                  <a:pt x="10517650" y="3870792"/>
                  <a:pt x="10509316" y="3870792"/>
                </a:cubicBezTo>
                <a:cubicBezTo>
                  <a:pt x="10501502" y="3870792"/>
                  <a:pt x="10495216" y="3869006"/>
                  <a:pt x="10490452" y="3865435"/>
                </a:cubicBezTo>
                <a:cubicBezTo>
                  <a:pt x="10485690" y="3861863"/>
                  <a:pt x="10482212" y="3857119"/>
                  <a:pt x="10480016" y="3851203"/>
                </a:cubicBezTo>
                <a:cubicBezTo>
                  <a:pt x="10477820" y="3845287"/>
                  <a:pt x="10476686" y="3838794"/>
                  <a:pt x="10476612" y="3831725"/>
                </a:cubicBezTo>
                <a:lnTo>
                  <a:pt x="10554076" y="3831725"/>
                </a:lnTo>
                <a:cubicBezTo>
                  <a:pt x="10554226" y="3831055"/>
                  <a:pt x="10554338" y="3829958"/>
                  <a:pt x="10554412" y="3828432"/>
                </a:cubicBezTo>
                <a:cubicBezTo>
                  <a:pt x="10554486" y="3826907"/>
                  <a:pt x="10554524" y="3825586"/>
                  <a:pt x="10554524" y="3824469"/>
                </a:cubicBezTo>
                <a:cubicBezTo>
                  <a:pt x="10554524" y="3807726"/>
                  <a:pt x="10550318" y="3794890"/>
                  <a:pt x="10541910" y="3785960"/>
                </a:cubicBezTo>
                <a:cubicBezTo>
                  <a:pt x="10533502" y="3777031"/>
                  <a:pt x="10521892" y="3772566"/>
                  <a:pt x="10507084" y="3772566"/>
                </a:cubicBezTo>
                <a:close/>
                <a:moveTo>
                  <a:pt x="10307729" y="3772566"/>
                </a:moveTo>
                <a:cubicBezTo>
                  <a:pt x="10299022" y="3772566"/>
                  <a:pt x="10291302" y="3773831"/>
                  <a:pt x="10284568" y="3776361"/>
                </a:cubicBezTo>
                <a:cubicBezTo>
                  <a:pt x="10277833" y="3778891"/>
                  <a:pt x="10272550" y="3782909"/>
                  <a:pt x="10268717" y="3788416"/>
                </a:cubicBezTo>
                <a:cubicBezTo>
                  <a:pt x="10264885" y="3793923"/>
                  <a:pt x="10262969" y="3801141"/>
                  <a:pt x="10262969" y="3810071"/>
                </a:cubicBezTo>
                <a:lnTo>
                  <a:pt x="10281052" y="3810071"/>
                </a:lnTo>
                <a:cubicBezTo>
                  <a:pt x="10281052" y="3801885"/>
                  <a:pt x="10283619" y="3795894"/>
                  <a:pt x="10288753" y="3792099"/>
                </a:cubicBezTo>
                <a:cubicBezTo>
                  <a:pt x="10293888" y="3788304"/>
                  <a:pt x="10300213" y="3786407"/>
                  <a:pt x="10307729" y="3786407"/>
                </a:cubicBezTo>
                <a:cubicBezTo>
                  <a:pt x="10314798" y="3786407"/>
                  <a:pt x="10320640" y="3788137"/>
                  <a:pt x="10325254" y="3791597"/>
                </a:cubicBezTo>
                <a:cubicBezTo>
                  <a:pt x="10329866" y="3795058"/>
                  <a:pt x="10332174" y="3801438"/>
                  <a:pt x="10332174" y="3810740"/>
                </a:cubicBezTo>
                <a:lnTo>
                  <a:pt x="10332174" y="3818330"/>
                </a:lnTo>
                <a:cubicBezTo>
                  <a:pt x="10317217" y="3818479"/>
                  <a:pt x="10304157" y="3819465"/>
                  <a:pt x="10292995" y="3821288"/>
                </a:cubicBezTo>
                <a:cubicBezTo>
                  <a:pt x="10281833" y="3823112"/>
                  <a:pt x="10273201" y="3826553"/>
                  <a:pt x="10267099" y="3831613"/>
                </a:cubicBezTo>
                <a:cubicBezTo>
                  <a:pt x="10260997" y="3836673"/>
                  <a:pt x="10257946" y="3844078"/>
                  <a:pt x="10257946" y="3853826"/>
                </a:cubicBezTo>
                <a:cubicBezTo>
                  <a:pt x="10257946" y="3860672"/>
                  <a:pt x="10259490" y="3866421"/>
                  <a:pt x="10262578" y="3871071"/>
                </a:cubicBezTo>
                <a:cubicBezTo>
                  <a:pt x="10265666" y="3875722"/>
                  <a:pt x="10269796" y="3879238"/>
                  <a:pt x="10274968" y="3881620"/>
                </a:cubicBezTo>
                <a:cubicBezTo>
                  <a:pt x="10280140" y="3884001"/>
                  <a:pt x="10285851" y="3885192"/>
                  <a:pt x="10292102" y="3885192"/>
                </a:cubicBezTo>
                <a:cubicBezTo>
                  <a:pt x="10300883" y="3885192"/>
                  <a:pt x="10308566" y="3883498"/>
                  <a:pt x="10315152" y="3880113"/>
                </a:cubicBezTo>
                <a:cubicBezTo>
                  <a:pt x="10321737" y="3876727"/>
                  <a:pt x="10327523" y="3872243"/>
                  <a:pt x="10332508" y="3866662"/>
                </a:cubicBezTo>
                <a:lnTo>
                  <a:pt x="10333290" y="3883182"/>
                </a:lnTo>
                <a:lnTo>
                  <a:pt x="10350702" y="3883182"/>
                </a:lnTo>
                <a:lnTo>
                  <a:pt x="10350702" y="3810517"/>
                </a:lnTo>
                <a:cubicBezTo>
                  <a:pt x="10350702" y="3802703"/>
                  <a:pt x="10349512" y="3796323"/>
                  <a:pt x="10347132" y="3791374"/>
                </a:cubicBezTo>
                <a:cubicBezTo>
                  <a:pt x="10344750" y="3786425"/>
                  <a:pt x="10341532" y="3782574"/>
                  <a:pt x="10337476" y="3779821"/>
                </a:cubicBezTo>
                <a:cubicBezTo>
                  <a:pt x="10333420" y="3777068"/>
                  <a:pt x="10328844" y="3775170"/>
                  <a:pt x="10323746" y="3774128"/>
                </a:cubicBezTo>
                <a:cubicBezTo>
                  <a:pt x="10318649" y="3773087"/>
                  <a:pt x="10313310" y="3772566"/>
                  <a:pt x="10307729" y="3772566"/>
                </a:cubicBezTo>
                <a:close/>
                <a:moveTo>
                  <a:pt x="10002259" y="3772566"/>
                </a:moveTo>
                <a:cubicBezTo>
                  <a:pt x="9991097" y="3772566"/>
                  <a:pt x="9981888" y="3774947"/>
                  <a:pt x="9974633" y="3779710"/>
                </a:cubicBezTo>
                <a:cubicBezTo>
                  <a:pt x="9967378" y="3784472"/>
                  <a:pt x="9961982" y="3791076"/>
                  <a:pt x="9958448" y="3799522"/>
                </a:cubicBezTo>
                <a:cubicBezTo>
                  <a:pt x="9954913" y="3807968"/>
                  <a:pt x="9953146" y="3817735"/>
                  <a:pt x="9953146" y="3828823"/>
                </a:cubicBezTo>
                <a:cubicBezTo>
                  <a:pt x="9953146" y="3839464"/>
                  <a:pt x="9954969" y="3849045"/>
                  <a:pt x="9958615" y="3857565"/>
                </a:cubicBezTo>
                <a:cubicBezTo>
                  <a:pt x="9962262" y="3866086"/>
                  <a:pt x="9967861" y="3872820"/>
                  <a:pt x="9975414" y="3877769"/>
                </a:cubicBezTo>
                <a:cubicBezTo>
                  <a:pt x="9982967" y="3882717"/>
                  <a:pt x="9992660" y="3885192"/>
                  <a:pt x="10004492" y="3885192"/>
                </a:cubicBezTo>
                <a:cubicBezTo>
                  <a:pt x="10013644" y="3885192"/>
                  <a:pt x="10021570" y="3883685"/>
                  <a:pt x="10028267" y="3880671"/>
                </a:cubicBezTo>
                <a:cubicBezTo>
                  <a:pt x="10034964" y="3877657"/>
                  <a:pt x="10040173" y="3873378"/>
                  <a:pt x="10043894" y="3867834"/>
                </a:cubicBezTo>
                <a:cubicBezTo>
                  <a:pt x="10047614" y="3862291"/>
                  <a:pt x="10049586" y="3855686"/>
                  <a:pt x="10049810" y="3848022"/>
                </a:cubicBezTo>
                <a:lnTo>
                  <a:pt x="10031392" y="3848022"/>
                </a:lnTo>
                <a:cubicBezTo>
                  <a:pt x="10031169" y="3855389"/>
                  <a:pt x="10028713" y="3861026"/>
                  <a:pt x="10024025" y="3864932"/>
                </a:cubicBezTo>
                <a:cubicBezTo>
                  <a:pt x="10019337" y="3868839"/>
                  <a:pt x="10012826" y="3870792"/>
                  <a:pt x="10004492" y="3870792"/>
                </a:cubicBezTo>
                <a:cubicBezTo>
                  <a:pt x="9996678" y="3870792"/>
                  <a:pt x="9990390" y="3869006"/>
                  <a:pt x="9985628" y="3865435"/>
                </a:cubicBezTo>
                <a:cubicBezTo>
                  <a:pt x="9980865" y="3861863"/>
                  <a:pt x="9977386" y="3857119"/>
                  <a:pt x="9975191" y="3851203"/>
                </a:cubicBezTo>
                <a:cubicBezTo>
                  <a:pt x="9972996" y="3845287"/>
                  <a:pt x="9971861" y="3838794"/>
                  <a:pt x="9971786" y="3831725"/>
                </a:cubicBezTo>
                <a:lnTo>
                  <a:pt x="10049252" y="3831725"/>
                </a:lnTo>
                <a:cubicBezTo>
                  <a:pt x="10049400" y="3831055"/>
                  <a:pt x="10049512" y="3829958"/>
                  <a:pt x="10049586" y="3828432"/>
                </a:cubicBezTo>
                <a:cubicBezTo>
                  <a:pt x="10049661" y="3826907"/>
                  <a:pt x="10049698" y="3825586"/>
                  <a:pt x="10049698" y="3824469"/>
                </a:cubicBezTo>
                <a:cubicBezTo>
                  <a:pt x="10049698" y="3807726"/>
                  <a:pt x="10045494" y="3794890"/>
                  <a:pt x="10037085" y="3785960"/>
                </a:cubicBezTo>
                <a:cubicBezTo>
                  <a:pt x="10028676" y="3777031"/>
                  <a:pt x="10017068" y="3772566"/>
                  <a:pt x="10002259" y="3772566"/>
                </a:cubicBezTo>
                <a:close/>
                <a:moveTo>
                  <a:pt x="8986916" y="3772566"/>
                </a:moveTo>
                <a:cubicBezTo>
                  <a:pt x="8981112" y="3772566"/>
                  <a:pt x="8975717" y="3773180"/>
                  <a:pt x="8970732" y="3774408"/>
                </a:cubicBezTo>
                <a:cubicBezTo>
                  <a:pt x="8965746" y="3775635"/>
                  <a:pt x="8961411" y="3777477"/>
                  <a:pt x="8957728" y="3779933"/>
                </a:cubicBezTo>
                <a:cubicBezTo>
                  <a:pt x="8954044" y="3782389"/>
                  <a:pt x="8951179" y="3785458"/>
                  <a:pt x="8949133" y="3789142"/>
                </a:cubicBezTo>
                <a:cubicBezTo>
                  <a:pt x="8947086" y="3792825"/>
                  <a:pt x="8946063" y="3797085"/>
                  <a:pt x="8946063" y="3801922"/>
                </a:cubicBezTo>
                <a:cubicBezTo>
                  <a:pt x="8946063" y="3808098"/>
                  <a:pt x="8947514" y="3813215"/>
                  <a:pt x="8950416" y="3817270"/>
                </a:cubicBezTo>
                <a:cubicBezTo>
                  <a:pt x="8953318" y="3821325"/>
                  <a:pt x="8957672" y="3824674"/>
                  <a:pt x="8963476" y="3827316"/>
                </a:cubicBezTo>
                <a:cubicBezTo>
                  <a:pt x="8969280" y="3829958"/>
                  <a:pt x="8976424" y="3832283"/>
                  <a:pt x="8984907" y="3834292"/>
                </a:cubicBezTo>
                <a:cubicBezTo>
                  <a:pt x="8995325" y="3836748"/>
                  <a:pt x="9002599" y="3839278"/>
                  <a:pt x="9006729" y="3841883"/>
                </a:cubicBezTo>
                <a:cubicBezTo>
                  <a:pt x="9010859" y="3844487"/>
                  <a:pt x="9012924" y="3848468"/>
                  <a:pt x="9012924" y="3853826"/>
                </a:cubicBezTo>
                <a:cubicBezTo>
                  <a:pt x="9012924" y="3860077"/>
                  <a:pt x="9010636" y="3864560"/>
                  <a:pt x="9006060" y="3867276"/>
                </a:cubicBezTo>
                <a:cubicBezTo>
                  <a:pt x="9001483" y="3869992"/>
                  <a:pt x="8995660" y="3871351"/>
                  <a:pt x="8988591" y="3871351"/>
                </a:cubicBezTo>
                <a:cubicBezTo>
                  <a:pt x="8980703" y="3871351"/>
                  <a:pt x="8974136" y="3869620"/>
                  <a:pt x="8968890" y="3866160"/>
                </a:cubicBezTo>
                <a:cubicBezTo>
                  <a:pt x="8963644" y="3862700"/>
                  <a:pt x="8961020" y="3856728"/>
                  <a:pt x="8961020" y="3848245"/>
                </a:cubicBezTo>
                <a:lnTo>
                  <a:pt x="8943050" y="3848245"/>
                </a:lnTo>
                <a:cubicBezTo>
                  <a:pt x="8943050" y="3854942"/>
                  <a:pt x="8944222" y="3860653"/>
                  <a:pt x="8946566" y="3865379"/>
                </a:cubicBezTo>
                <a:cubicBezTo>
                  <a:pt x="8948910" y="3870104"/>
                  <a:pt x="8952165" y="3873918"/>
                  <a:pt x="8956332" y="3876820"/>
                </a:cubicBezTo>
                <a:cubicBezTo>
                  <a:pt x="8960500" y="3879722"/>
                  <a:pt x="8965318" y="3881843"/>
                  <a:pt x="8970787" y="3883182"/>
                </a:cubicBezTo>
                <a:cubicBezTo>
                  <a:pt x="8976257" y="3884522"/>
                  <a:pt x="8982042" y="3885192"/>
                  <a:pt x="8988144" y="3885192"/>
                </a:cubicBezTo>
                <a:cubicBezTo>
                  <a:pt x="8994246" y="3885192"/>
                  <a:pt x="8999920" y="3884559"/>
                  <a:pt x="9005166" y="3883294"/>
                </a:cubicBezTo>
                <a:cubicBezTo>
                  <a:pt x="9010413" y="3882029"/>
                  <a:pt x="9014989" y="3880075"/>
                  <a:pt x="9018896" y="3877434"/>
                </a:cubicBezTo>
                <a:cubicBezTo>
                  <a:pt x="9022803" y="3874792"/>
                  <a:pt x="9025854" y="3871406"/>
                  <a:pt x="9028049" y="3867276"/>
                </a:cubicBezTo>
                <a:cubicBezTo>
                  <a:pt x="9030244" y="3863146"/>
                  <a:pt x="9031342" y="3858254"/>
                  <a:pt x="9031342" y="3852598"/>
                </a:cubicBezTo>
                <a:cubicBezTo>
                  <a:pt x="9031342" y="3846050"/>
                  <a:pt x="9029946" y="3840673"/>
                  <a:pt x="9027156" y="3836469"/>
                </a:cubicBezTo>
                <a:cubicBezTo>
                  <a:pt x="9024366" y="3832264"/>
                  <a:pt x="9020217" y="3828823"/>
                  <a:pt x="9014710" y="3826144"/>
                </a:cubicBezTo>
                <a:cubicBezTo>
                  <a:pt x="9009204" y="3823465"/>
                  <a:pt x="9002394" y="3821158"/>
                  <a:pt x="8994284" y="3819223"/>
                </a:cubicBezTo>
                <a:cubicBezTo>
                  <a:pt x="8986842" y="3817437"/>
                  <a:pt x="8980926" y="3815744"/>
                  <a:pt x="8976536" y="3814145"/>
                </a:cubicBezTo>
                <a:cubicBezTo>
                  <a:pt x="8972145" y="3812545"/>
                  <a:pt x="8969020" y="3810740"/>
                  <a:pt x="8967160" y="3808731"/>
                </a:cubicBezTo>
                <a:cubicBezTo>
                  <a:pt x="8965299" y="3806722"/>
                  <a:pt x="8964369" y="3804266"/>
                  <a:pt x="8964369" y="3801364"/>
                </a:cubicBezTo>
                <a:cubicBezTo>
                  <a:pt x="8964369" y="3796304"/>
                  <a:pt x="8966453" y="3792583"/>
                  <a:pt x="8970620" y="3790202"/>
                </a:cubicBezTo>
                <a:cubicBezTo>
                  <a:pt x="8974787" y="3787821"/>
                  <a:pt x="8980219" y="3786630"/>
                  <a:pt x="8986916" y="3786630"/>
                </a:cubicBezTo>
                <a:cubicBezTo>
                  <a:pt x="8993539" y="3786630"/>
                  <a:pt x="8999158" y="3788230"/>
                  <a:pt x="9003771" y="3791430"/>
                </a:cubicBezTo>
                <a:cubicBezTo>
                  <a:pt x="9008385" y="3794629"/>
                  <a:pt x="9010692" y="3800099"/>
                  <a:pt x="9010692" y="3807838"/>
                </a:cubicBezTo>
                <a:lnTo>
                  <a:pt x="9028774" y="3807838"/>
                </a:lnTo>
                <a:cubicBezTo>
                  <a:pt x="9028774" y="3801587"/>
                  <a:pt x="9027658" y="3796230"/>
                  <a:pt x="9025426" y="3791765"/>
                </a:cubicBezTo>
                <a:cubicBezTo>
                  <a:pt x="9023193" y="3787300"/>
                  <a:pt x="9020161" y="3783654"/>
                  <a:pt x="9016329" y="3780826"/>
                </a:cubicBezTo>
                <a:cubicBezTo>
                  <a:pt x="9012496" y="3777998"/>
                  <a:pt x="9008069" y="3775914"/>
                  <a:pt x="9003046" y="3774575"/>
                </a:cubicBezTo>
                <a:cubicBezTo>
                  <a:pt x="8998023" y="3773235"/>
                  <a:pt x="8992646" y="3772566"/>
                  <a:pt x="8986916" y="3772566"/>
                </a:cubicBezTo>
                <a:close/>
                <a:moveTo>
                  <a:pt x="8868784" y="3772566"/>
                </a:moveTo>
                <a:cubicBezTo>
                  <a:pt x="8857622" y="3772566"/>
                  <a:pt x="8848414" y="3774947"/>
                  <a:pt x="8841158" y="3779710"/>
                </a:cubicBezTo>
                <a:cubicBezTo>
                  <a:pt x="8833902" y="3784472"/>
                  <a:pt x="8828508" y="3791076"/>
                  <a:pt x="8824973" y="3799522"/>
                </a:cubicBezTo>
                <a:cubicBezTo>
                  <a:pt x="8821438" y="3807968"/>
                  <a:pt x="8819671" y="3817735"/>
                  <a:pt x="8819671" y="3828823"/>
                </a:cubicBezTo>
                <a:cubicBezTo>
                  <a:pt x="8819671" y="3839464"/>
                  <a:pt x="8821494" y="3849045"/>
                  <a:pt x="8825140" y="3857565"/>
                </a:cubicBezTo>
                <a:cubicBezTo>
                  <a:pt x="8828787" y="3866086"/>
                  <a:pt x="8834386" y="3872820"/>
                  <a:pt x="8841940" y="3877769"/>
                </a:cubicBezTo>
                <a:cubicBezTo>
                  <a:pt x="8849492" y="3882717"/>
                  <a:pt x="8859185" y="3885192"/>
                  <a:pt x="8871017" y="3885192"/>
                </a:cubicBezTo>
                <a:cubicBezTo>
                  <a:pt x="8880170" y="3885192"/>
                  <a:pt x="8888094" y="3883685"/>
                  <a:pt x="8894792" y="3880671"/>
                </a:cubicBezTo>
                <a:cubicBezTo>
                  <a:pt x="8901489" y="3877657"/>
                  <a:pt x="8906698" y="3873378"/>
                  <a:pt x="8910419" y="3867834"/>
                </a:cubicBezTo>
                <a:cubicBezTo>
                  <a:pt x="8914140" y="3862291"/>
                  <a:pt x="8916112" y="3855686"/>
                  <a:pt x="8916335" y="3848022"/>
                </a:cubicBezTo>
                <a:lnTo>
                  <a:pt x="8897917" y="3848022"/>
                </a:lnTo>
                <a:cubicBezTo>
                  <a:pt x="8897694" y="3855389"/>
                  <a:pt x="8895238" y="3861026"/>
                  <a:pt x="8890550" y="3864932"/>
                </a:cubicBezTo>
                <a:cubicBezTo>
                  <a:pt x="8885862" y="3868839"/>
                  <a:pt x="8879351" y="3870792"/>
                  <a:pt x="8871017" y="3870792"/>
                </a:cubicBezTo>
                <a:cubicBezTo>
                  <a:pt x="8863203" y="3870792"/>
                  <a:pt x="8856915" y="3869006"/>
                  <a:pt x="8852153" y="3865435"/>
                </a:cubicBezTo>
                <a:cubicBezTo>
                  <a:pt x="8847390" y="3861863"/>
                  <a:pt x="8843911" y="3857119"/>
                  <a:pt x="8841716" y="3851203"/>
                </a:cubicBezTo>
                <a:cubicBezTo>
                  <a:pt x="8839521" y="3845287"/>
                  <a:pt x="8838386" y="3838794"/>
                  <a:pt x="8838312" y="3831725"/>
                </a:cubicBezTo>
                <a:lnTo>
                  <a:pt x="8915777" y="3831725"/>
                </a:lnTo>
                <a:cubicBezTo>
                  <a:pt x="8915926" y="3831055"/>
                  <a:pt x="8916037" y="3829958"/>
                  <a:pt x="8916112" y="3828432"/>
                </a:cubicBezTo>
                <a:cubicBezTo>
                  <a:pt x="8916186" y="3826907"/>
                  <a:pt x="8916223" y="3825586"/>
                  <a:pt x="8916223" y="3824469"/>
                </a:cubicBezTo>
                <a:cubicBezTo>
                  <a:pt x="8916223" y="3807726"/>
                  <a:pt x="8912019" y="3794890"/>
                  <a:pt x="8903610" y="3785960"/>
                </a:cubicBezTo>
                <a:cubicBezTo>
                  <a:pt x="8895201" y="3777031"/>
                  <a:pt x="8883593" y="3772566"/>
                  <a:pt x="8868784" y="3772566"/>
                </a:cubicBezTo>
                <a:close/>
                <a:moveTo>
                  <a:pt x="8746187" y="3772566"/>
                </a:moveTo>
                <a:cubicBezTo>
                  <a:pt x="8736141" y="3772566"/>
                  <a:pt x="8727342" y="3774668"/>
                  <a:pt x="8719788" y="3778872"/>
                </a:cubicBezTo>
                <a:cubicBezTo>
                  <a:pt x="8712236" y="3783077"/>
                  <a:pt x="8706357" y="3789365"/>
                  <a:pt x="8702152" y="3797736"/>
                </a:cubicBezTo>
                <a:cubicBezTo>
                  <a:pt x="8697948" y="3806108"/>
                  <a:pt x="8695846" y="3816544"/>
                  <a:pt x="8695846" y="3829046"/>
                </a:cubicBezTo>
                <a:cubicBezTo>
                  <a:pt x="8695846" y="3841548"/>
                  <a:pt x="8697985" y="3851947"/>
                  <a:pt x="8702264" y="3860244"/>
                </a:cubicBezTo>
                <a:cubicBezTo>
                  <a:pt x="8706543" y="3868541"/>
                  <a:pt x="8712478" y="3874755"/>
                  <a:pt x="8720068" y="3878885"/>
                </a:cubicBezTo>
                <a:cubicBezTo>
                  <a:pt x="8727658" y="3883015"/>
                  <a:pt x="8736364" y="3885080"/>
                  <a:pt x="8746187" y="3885080"/>
                </a:cubicBezTo>
                <a:cubicBezTo>
                  <a:pt x="8754744" y="3885080"/>
                  <a:pt x="8762465" y="3883629"/>
                  <a:pt x="8769348" y="3880727"/>
                </a:cubicBezTo>
                <a:cubicBezTo>
                  <a:pt x="8776232" y="3877824"/>
                  <a:pt x="8781701" y="3873453"/>
                  <a:pt x="8785757" y="3867611"/>
                </a:cubicBezTo>
                <a:cubicBezTo>
                  <a:pt x="8789812" y="3861770"/>
                  <a:pt x="8791952" y="3854459"/>
                  <a:pt x="8792175" y="3845678"/>
                </a:cubicBezTo>
                <a:lnTo>
                  <a:pt x="8773758" y="3845678"/>
                </a:lnTo>
                <a:cubicBezTo>
                  <a:pt x="8773534" y="3853640"/>
                  <a:pt x="8770930" y="3859686"/>
                  <a:pt x="8765944" y="3863816"/>
                </a:cubicBezTo>
                <a:cubicBezTo>
                  <a:pt x="8760958" y="3867946"/>
                  <a:pt x="8754484" y="3870011"/>
                  <a:pt x="8746522" y="3870011"/>
                </a:cubicBezTo>
                <a:cubicBezTo>
                  <a:pt x="8739527" y="3870011"/>
                  <a:pt x="8733686" y="3868392"/>
                  <a:pt x="8728998" y="3865156"/>
                </a:cubicBezTo>
                <a:cubicBezTo>
                  <a:pt x="8724310" y="3861919"/>
                  <a:pt x="8720812" y="3857268"/>
                  <a:pt x="8718505" y="3851203"/>
                </a:cubicBezTo>
                <a:cubicBezTo>
                  <a:pt x="8716198" y="3845138"/>
                  <a:pt x="8715045" y="3837753"/>
                  <a:pt x="8715045" y="3829046"/>
                </a:cubicBezTo>
                <a:cubicBezTo>
                  <a:pt x="8715045" y="3815949"/>
                  <a:pt x="8717649" y="3805773"/>
                  <a:pt x="8722858" y="3798518"/>
                </a:cubicBezTo>
                <a:cubicBezTo>
                  <a:pt x="8728067" y="3791262"/>
                  <a:pt x="8735955" y="3787635"/>
                  <a:pt x="8746522" y="3787635"/>
                </a:cubicBezTo>
                <a:cubicBezTo>
                  <a:pt x="8754484" y="3787635"/>
                  <a:pt x="8760772" y="3789644"/>
                  <a:pt x="8765386" y="3793662"/>
                </a:cubicBezTo>
                <a:cubicBezTo>
                  <a:pt x="8770000" y="3797680"/>
                  <a:pt x="8772530" y="3803187"/>
                  <a:pt x="8772976" y="3810182"/>
                </a:cubicBezTo>
                <a:lnTo>
                  <a:pt x="8791394" y="3810182"/>
                </a:lnTo>
                <a:cubicBezTo>
                  <a:pt x="8791170" y="3801699"/>
                  <a:pt x="8789050" y="3794685"/>
                  <a:pt x="8785031" y="3789142"/>
                </a:cubicBezTo>
                <a:cubicBezTo>
                  <a:pt x="8781013" y="3783598"/>
                  <a:pt x="8775636" y="3779449"/>
                  <a:pt x="8768902" y="3776696"/>
                </a:cubicBezTo>
                <a:cubicBezTo>
                  <a:pt x="8762168" y="3773943"/>
                  <a:pt x="8754596" y="3772566"/>
                  <a:pt x="8746187" y="3772566"/>
                </a:cubicBezTo>
                <a:close/>
                <a:moveTo>
                  <a:pt x="8621804" y="3772566"/>
                </a:moveTo>
                <a:cubicBezTo>
                  <a:pt x="8613098" y="3772566"/>
                  <a:pt x="8605377" y="3773831"/>
                  <a:pt x="8598642" y="3776361"/>
                </a:cubicBezTo>
                <a:cubicBezTo>
                  <a:pt x="8591908" y="3778891"/>
                  <a:pt x="8586625" y="3782909"/>
                  <a:pt x="8582792" y="3788416"/>
                </a:cubicBezTo>
                <a:cubicBezTo>
                  <a:pt x="8578960" y="3793923"/>
                  <a:pt x="8577044" y="3801141"/>
                  <a:pt x="8577044" y="3810071"/>
                </a:cubicBezTo>
                <a:lnTo>
                  <a:pt x="8595127" y="3810071"/>
                </a:lnTo>
                <a:cubicBezTo>
                  <a:pt x="8595127" y="3801885"/>
                  <a:pt x="8597694" y="3795894"/>
                  <a:pt x="8602828" y="3792099"/>
                </a:cubicBezTo>
                <a:cubicBezTo>
                  <a:pt x="8607963" y="3788304"/>
                  <a:pt x="8614288" y="3786407"/>
                  <a:pt x="8621804" y="3786407"/>
                </a:cubicBezTo>
                <a:cubicBezTo>
                  <a:pt x="8628873" y="3786407"/>
                  <a:pt x="8634715" y="3788137"/>
                  <a:pt x="8639328" y="3791597"/>
                </a:cubicBezTo>
                <a:cubicBezTo>
                  <a:pt x="8643942" y="3795058"/>
                  <a:pt x="8646249" y="3801438"/>
                  <a:pt x="8646249" y="3810740"/>
                </a:cubicBezTo>
                <a:lnTo>
                  <a:pt x="8646249" y="3818330"/>
                </a:lnTo>
                <a:cubicBezTo>
                  <a:pt x="8631292" y="3818479"/>
                  <a:pt x="8618232" y="3819465"/>
                  <a:pt x="8607070" y="3821288"/>
                </a:cubicBezTo>
                <a:cubicBezTo>
                  <a:pt x="8595908" y="3823112"/>
                  <a:pt x="8587276" y="3826553"/>
                  <a:pt x="8581174" y="3831613"/>
                </a:cubicBezTo>
                <a:cubicBezTo>
                  <a:pt x="8575072" y="3836673"/>
                  <a:pt x="8572021" y="3844078"/>
                  <a:pt x="8572021" y="3853826"/>
                </a:cubicBezTo>
                <a:cubicBezTo>
                  <a:pt x="8572021" y="3860672"/>
                  <a:pt x="8573565" y="3866421"/>
                  <a:pt x="8576653" y="3871071"/>
                </a:cubicBezTo>
                <a:cubicBezTo>
                  <a:pt x="8579742" y="3875722"/>
                  <a:pt x="8583871" y="3879238"/>
                  <a:pt x="8589043" y="3881620"/>
                </a:cubicBezTo>
                <a:cubicBezTo>
                  <a:pt x="8594215" y="3884001"/>
                  <a:pt x="8599926" y="3885192"/>
                  <a:pt x="8606177" y="3885192"/>
                </a:cubicBezTo>
                <a:cubicBezTo>
                  <a:pt x="8614958" y="3885192"/>
                  <a:pt x="8622641" y="3883498"/>
                  <a:pt x="8629227" y="3880113"/>
                </a:cubicBezTo>
                <a:cubicBezTo>
                  <a:pt x="8635812" y="3876727"/>
                  <a:pt x="8641598" y="3872243"/>
                  <a:pt x="8646584" y="3866662"/>
                </a:cubicBezTo>
                <a:lnTo>
                  <a:pt x="8647365" y="3883182"/>
                </a:lnTo>
                <a:lnTo>
                  <a:pt x="8664778" y="3883182"/>
                </a:lnTo>
                <a:lnTo>
                  <a:pt x="8664778" y="3810517"/>
                </a:lnTo>
                <a:cubicBezTo>
                  <a:pt x="8664778" y="3802703"/>
                  <a:pt x="8663588" y="3796323"/>
                  <a:pt x="8661206" y="3791374"/>
                </a:cubicBezTo>
                <a:cubicBezTo>
                  <a:pt x="8658825" y="3786425"/>
                  <a:pt x="8655606" y="3782574"/>
                  <a:pt x="8651551" y="3779821"/>
                </a:cubicBezTo>
                <a:cubicBezTo>
                  <a:pt x="8647496" y="3777068"/>
                  <a:pt x="8642919" y="3775170"/>
                  <a:pt x="8637822" y="3774128"/>
                </a:cubicBezTo>
                <a:cubicBezTo>
                  <a:pt x="8632724" y="3773087"/>
                  <a:pt x="8627385" y="3772566"/>
                  <a:pt x="8621804" y="3772566"/>
                </a:cubicBezTo>
                <a:close/>
                <a:moveTo>
                  <a:pt x="8509364" y="3772566"/>
                </a:moveTo>
                <a:cubicBezTo>
                  <a:pt x="8501253" y="3772566"/>
                  <a:pt x="8494128" y="3774389"/>
                  <a:pt x="8487989" y="3778035"/>
                </a:cubicBezTo>
                <a:cubicBezTo>
                  <a:pt x="8481850" y="3781681"/>
                  <a:pt x="8476846" y="3786407"/>
                  <a:pt x="8472976" y="3792211"/>
                </a:cubicBezTo>
                <a:lnTo>
                  <a:pt x="8472418" y="3774463"/>
                </a:lnTo>
                <a:lnTo>
                  <a:pt x="8454335" y="3774463"/>
                </a:lnTo>
                <a:lnTo>
                  <a:pt x="8454335" y="3923143"/>
                </a:lnTo>
                <a:lnTo>
                  <a:pt x="8472864" y="3923143"/>
                </a:lnTo>
                <a:lnTo>
                  <a:pt x="8472864" y="3867890"/>
                </a:lnTo>
                <a:cubicBezTo>
                  <a:pt x="8476362" y="3873248"/>
                  <a:pt x="8481013" y="3877471"/>
                  <a:pt x="8486817" y="3880559"/>
                </a:cubicBezTo>
                <a:cubicBezTo>
                  <a:pt x="8492621" y="3883647"/>
                  <a:pt x="8499393" y="3885192"/>
                  <a:pt x="8507132" y="3885192"/>
                </a:cubicBezTo>
                <a:cubicBezTo>
                  <a:pt x="8516359" y="3885192"/>
                  <a:pt x="8524396" y="3883052"/>
                  <a:pt x="8531242" y="3878773"/>
                </a:cubicBezTo>
                <a:cubicBezTo>
                  <a:pt x="8538088" y="3874494"/>
                  <a:pt x="8543390" y="3868169"/>
                  <a:pt x="8547148" y="3859798"/>
                </a:cubicBezTo>
                <a:cubicBezTo>
                  <a:pt x="8550906" y="3851426"/>
                  <a:pt x="8552785" y="3841101"/>
                  <a:pt x="8552785" y="3828823"/>
                </a:cubicBezTo>
                <a:cubicBezTo>
                  <a:pt x="8552785" y="3816396"/>
                  <a:pt x="8551018" y="3806015"/>
                  <a:pt x="8547483" y="3797680"/>
                </a:cubicBezTo>
                <a:cubicBezTo>
                  <a:pt x="8543948" y="3789346"/>
                  <a:pt x="8538944" y="3783077"/>
                  <a:pt x="8532470" y="3778872"/>
                </a:cubicBezTo>
                <a:cubicBezTo>
                  <a:pt x="8525996" y="3774668"/>
                  <a:pt x="8518294" y="3772566"/>
                  <a:pt x="8509364" y="3772566"/>
                </a:cubicBezTo>
                <a:close/>
                <a:moveTo>
                  <a:pt x="8377316" y="3772566"/>
                </a:moveTo>
                <a:cubicBezTo>
                  <a:pt x="8371512" y="3772566"/>
                  <a:pt x="8366117" y="3773180"/>
                  <a:pt x="8361132" y="3774408"/>
                </a:cubicBezTo>
                <a:cubicBezTo>
                  <a:pt x="8356146" y="3775635"/>
                  <a:pt x="8351811" y="3777477"/>
                  <a:pt x="8348128" y="3779933"/>
                </a:cubicBezTo>
                <a:cubicBezTo>
                  <a:pt x="8344444" y="3782389"/>
                  <a:pt x="8341579" y="3785458"/>
                  <a:pt x="8339533" y="3789142"/>
                </a:cubicBezTo>
                <a:cubicBezTo>
                  <a:pt x="8337486" y="3792825"/>
                  <a:pt x="8336463" y="3797085"/>
                  <a:pt x="8336463" y="3801922"/>
                </a:cubicBezTo>
                <a:cubicBezTo>
                  <a:pt x="8336463" y="3808098"/>
                  <a:pt x="8337914" y="3813215"/>
                  <a:pt x="8340816" y="3817270"/>
                </a:cubicBezTo>
                <a:cubicBezTo>
                  <a:pt x="8343719" y="3821325"/>
                  <a:pt x="8348072" y="3824674"/>
                  <a:pt x="8353876" y="3827316"/>
                </a:cubicBezTo>
                <a:cubicBezTo>
                  <a:pt x="8359680" y="3829958"/>
                  <a:pt x="8366824" y="3832283"/>
                  <a:pt x="8375308" y="3834292"/>
                </a:cubicBezTo>
                <a:cubicBezTo>
                  <a:pt x="8385725" y="3836748"/>
                  <a:pt x="8392999" y="3839278"/>
                  <a:pt x="8397129" y="3841883"/>
                </a:cubicBezTo>
                <a:cubicBezTo>
                  <a:pt x="8401259" y="3844487"/>
                  <a:pt x="8403324" y="3848468"/>
                  <a:pt x="8403324" y="3853826"/>
                </a:cubicBezTo>
                <a:cubicBezTo>
                  <a:pt x="8403324" y="3860077"/>
                  <a:pt x="8401036" y="3864560"/>
                  <a:pt x="8396460" y="3867276"/>
                </a:cubicBezTo>
                <a:cubicBezTo>
                  <a:pt x="8391883" y="3869992"/>
                  <a:pt x="8386060" y="3871351"/>
                  <a:pt x="8378991" y="3871351"/>
                </a:cubicBezTo>
                <a:cubicBezTo>
                  <a:pt x="8371103" y="3871351"/>
                  <a:pt x="8364536" y="3869620"/>
                  <a:pt x="8359290" y="3866160"/>
                </a:cubicBezTo>
                <a:cubicBezTo>
                  <a:pt x="8354044" y="3862700"/>
                  <a:pt x="8351420" y="3856728"/>
                  <a:pt x="8351420" y="3848245"/>
                </a:cubicBezTo>
                <a:lnTo>
                  <a:pt x="8333450" y="3848245"/>
                </a:lnTo>
                <a:cubicBezTo>
                  <a:pt x="8333450" y="3854942"/>
                  <a:pt x="8334621" y="3860653"/>
                  <a:pt x="8336966" y="3865379"/>
                </a:cubicBezTo>
                <a:cubicBezTo>
                  <a:pt x="8339310" y="3870104"/>
                  <a:pt x="8342565" y="3873918"/>
                  <a:pt x="8346732" y="3876820"/>
                </a:cubicBezTo>
                <a:cubicBezTo>
                  <a:pt x="8350900" y="3879722"/>
                  <a:pt x="8355718" y="3881843"/>
                  <a:pt x="8361187" y="3883182"/>
                </a:cubicBezTo>
                <a:cubicBezTo>
                  <a:pt x="8366657" y="3884522"/>
                  <a:pt x="8372442" y="3885192"/>
                  <a:pt x="8378544" y="3885192"/>
                </a:cubicBezTo>
                <a:cubicBezTo>
                  <a:pt x="8384646" y="3885192"/>
                  <a:pt x="8390320" y="3884559"/>
                  <a:pt x="8395566" y="3883294"/>
                </a:cubicBezTo>
                <a:cubicBezTo>
                  <a:pt x="8400813" y="3882029"/>
                  <a:pt x="8405389" y="3880075"/>
                  <a:pt x="8409296" y="3877434"/>
                </a:cubicBezTo>
                <a:cubicBezTo>
                  <a:pt x="8413203" y="3874792"/>
                  <a:pt x="8416254" y="3871406"/>
                  <a:pt x="8418449" y="3867276"/>
                </a:cubicBezTo>
                <a:cubicBezTo>
                  <a:pt x="8420644" y="3863146"/>
                  <a:pt x="8421742" y="3858254"/>
                  <a:pt x="8421742" y="3852598"/>
                </a:cubicBezTo>
                <a:cubicBezTo>
                  <a:pt x="8421742" y="3846050"/>
                  <a:pt x="8420347" y="3840673"/>
                  <a:pt x="8417556" y="3836469"/>
                </a:cubicBezTo>
                <a:cubicBezTo>
                  <a:pt x="8414766" y="3832264"/>
                  <a:pt x="8410617" y="3828823"/>
                  <a:pt x="8405110" y="3826144"/>
                </a:cubicBezTo>
                <a:cubicBezTo>
                  <a:pt x="8399604" y="3823465"/>
                  <a:pt x="8392795" y="3821158"/>
                  <a:pt x="8384684" y="3819223"/>
                </a:cubicBezTo>
                <a:cubicBezTo>
                  <a:pt x="8377242" y="3817437"/>
                  <a:pt x="8371326" y="3815744"/>
                  <a:pt x="8366936" y="3814145"/>
                </a:cubicBezTo>
                <a:cubicBezTo>
                  <a:pt x="8362545" y="3812545"/>
                  <a:pt x="8359420" y="3810740"/>
                  <a:pt x="8357560" y="3808731"/>
                </a:cubicBezTo>
                <a:cubicBezTo>
                  <a:pt x="8355699" y="3806722"/>
                  <a:pt x="8354769" y="3804266"/>
                  <a:pt x="8354769" y="3801364"/>
                </a:cubicBezTo>
                <a:cubicBezTo>
                  <a:pt x="8354769" y="3796304"/>
                  <a:pt x="8356853" y="3792583"/>
                  <a:pt x="8361020" y="3790202"/>
                </a:cubicBezTo>
                <a:cubicBezTo>
                  <a:pt x="8365187" y="3787821"/>
                  <a:pt x="8370619" y="3786630"/>
                  <a:pt x="8377316" y="3786630"/>
                </a:cubicBezTo>
                <a:cubicBezTo>
                  <a:pt x="8383940" y="3786630"/>
                  <a:pt x="8389558" y="3788230"/>
                  <a:pt x="8394171" y="3791430"/>
                </a:cubicBezTo>
                <a:cubicBezTo>
                  <a:pt x="8398785" y="3794629"/>
                  <a:pt x="8401092" y="3800099"/>
                  <a:pt x="8401092" y="3807838"/>
                </a:cubicBezTo>
                <a:lnTo>
                  <a:pt x="8419174" y="3807838"/>
                </a:lnTo>
                <a:cubicBezTo>
                  <a:pt x="8419174" y="3801587"/>
                  <a:pt x="8418058" y="3796230"/>
                  <a:pt x="8415826" y="3791765"/>
                </a:cubicBezTo>
                <a:cubicBezTo>
                  <a:pt x="8413593" y="3787300"/>
                  <a:pt x="8410561" y="3783654"/>
                  <a:pt x="8406729" y="3780826"/>
                </a:cubicBezTo>
                <a:cubicBezTo>
                  <a:pt x="8402896" y="3777998"/>
                  <a:pt x="8398469" y="3775914"/>
                  <a:pt x="8393446" y="3774575"/>
                </a:cubicBezTo>
                <a:cubicBezTo>
                  <a:pt x="8388423" y="3773235"/>
                  <a:pt x="8383046" y="3772566"/>
                  <a:pt x="8377316" y="3772566"/>
                </a:cubicBezTo>
                <a:close/>
                <a:moveTo>
                  <a:pt x="8203262" y="3772566"/>
                </a:moveTo>
                <a:cubicBezTo>
                  <a:pt x="8193216" y="3772566"/>
                  <a:pt x="8184417" y="3774668"/>
                  <a:pt x="8176864" y="3778872"/>
                </a:cubicBezTo>
                <a:cubicBezTo>
                  <a:pt x="8169311" y="3783077"/>
                  <a:pt x="8163432" y="3789365"/>
                  <a:pt x="8159228" y="3797736"/>
                </a:cubicBezTo>
                <a:cubicBezTo>
                  <a:pt x="8155023" y="3806108"/>
                  <a:pt x="8152921" y="3816544"/>
                  <a:pt x="8152921" y="3829046"/>
                </a:cubicBezTo>
                <a:cubicBezTo>
                  <a:pt x="8152921" y="3841548"/>
                  <a:pt x="8155060" y="3851947"/>
                  <a:pt x="8159339" y="3860244"/>
                </a:cubicBezTo>
                <a:cubicBezTo>
                  <a:pt x="8163618" y="3868541"/>
                  <a:pt x="8169552" y="3874755"/>
                  <a:pt x="8177143" y="3878885"/>
                </a:cubicBezTo>
                <a:cubicBezTo>
                  <a:pt x="8184733" y="3883015"/>
                  <a:pt x="8193440" y="3885080"/>
                  <a:pt x="8203262" y="3885080"/>
                </a:cubicBezTo>
                <a:cubicBezTo>
                  <a:pt x="8211820" y="3885080"/>
                  <a:pt x="8219540" y="3883629"/>
                  <a:pt x="8226423" y="3880727"/>
                </a:cubicBezTo>
                <a:cubicBezTo>
                  <a:pt x="8233307" y="3877824"/>
                  <a:pt x="8238776" y="3873453"/>
                  <a:pt x="8242832" y="3867611"/>
                </a:cubicBezTo>
                <a:cubicBezTo>
                  <a:pt x="8246887" y="3861770"/>
                  <a:pt x="8249027" y="3854459"/>
                  <a:pt x="8249250" y="3845678"/>
                </a:cubicBezTo>
                <a:lnTo>
                  <a:pt x="8230832" y="3845678"/>
                </a:lnTo>
                <a:cubicBezTo>
                  <a:pt x="8230609" y="3853640"/>
                  <a:pt x="8228005" y="3859686"/>
                  <a:pt x="8223019" y="3863816"/>
                </a:cubicBezTo>
                <a:cubicBezTo>
                  <a:pt x="8218033" y="3867946"/>
                  <a:pt x="8211559" y="3870011"/>
                  <a:pt x="8203597" y="3870011"/>
                </a:cubicBezTo>
                <a:cubicBezTo>
                  <a:pt x="8196602" y="3870011"/>
                  <a:pt x="8190760" y="3868392"/>
                  <a:pt x="8186072" y="3865156"/>
                </a:cubicBezTo>
                <a:cubicBezTo>
                  <a:pt x="8181384" y="3861919"/>
                  <a:pt x="8177887" y="3857268"/>
                  <a:pt x="8175580" y="3851203"/>
                </a:cubicBezTo>
                <a:cubicBezTo>
                  <a:pt x="8173273" y="3845138"/>
                  <a:pt x="8172120" y="3837753"/>
                  <a:pt x="8172120" y="3829046"/>
                </a:cubicBezTo>
                <a:cubicBezTo>
                  <a:pt x="8172120" y="3815949"/>
                  <a:pt x="8174724" y="3805773"/>
                  <a:pt x="8179933" y="3798518"/>
                </a:cubicBezTo>
                <a:cubicBezTo>
                  <a:pt x="8185142" y="3791262"/>
                  <a:pt x="8193030" y="3787635"/>
                  <a:pt x="8203597" y="3787635"/>
                </a:cubicBezTo>
                <a:cubicBezTo>
                  <a:pt x="8211559" y="3787635"/>
                  <a:pt x="8217847" y="3789644"/>
                  <a:pt x="8222461" y="3793662"/>
                </a:cubicBezTo>
                <a:cubicBezTo>
                  <a:pt x="8227074" y="3797680"/>
                  <a:pt x="8229605" y="3803187"/>
                  <a:pt x="8230051" y="3810182"/>
                </a:cubicBezTo>
                <a:lnTo>
                  <a:pt x="8248468" y="3810182"/>
                </a:lnTo>
                <a:cubicBezTo>
                  <a:pt x="8248246" y="3801699"/>
                  <a:pt x="8246125" y="3794685"/>
                  <a:pt x="8242106" y="3789142"/>
                </a:cubicBezTo>
                <a:cubicBezTo>
                  <a:pt x="8238088" y="3783598"/>
                  <a:pt x="8232711" y="3779449"/>
                  <a:pt x="8225977" y="3776696"/>
                </a:cubicBezTo>
                <a:cubicBezTo>
                  <a:pt x="8219243" y="3773943"/>
                  <a:pt x="8211671" y="3772566"/>
                  <a:pt x="8203262" y="3772566"/>
                </a:cubicBezTo>
                <a:close/>
                <a:moveTo>
                  <a:pt x="7728314" y="3772566"/>
                </a:moveTo>
                <a:cubicBezTo>
                  <a:pt x="7720203" y="3772566"/>
                  <a:pt x="7713078" y="3774389"/>
                  <a:pt x="7706939" y="3778035"/>
                </a:cubicBezTo>
                <a:cubicBezTo>
                  <a:pt x="7700800" y="3781681"/>
                  <a:pt x="7695795" y="3786407"/>
                  <a:pt x="7691926" y="3792211"/>
                </a:cubicBezTo>
                <a:lnTo>
                  <a:pt x="7691368" y="3774463"/>
                </a:lnTo>
                <a:lnTo>
                  <a:pt x="7673285" y="3774463"/>
                </a:lnTo>
                <a:lnTo>
                  <a:pt x="7673285" y="3923143"/>
                </a:lnTo>
                <a:lnTo>
                  <a:pt x="7691814" y="3923143"/>
                </a:lnTo>
                <a:lnTo>
                  <a:pt x="7691814" y="3867890"/>
                </a:lnTo>
                <a:cubicBezTo>
                  <a:pt x="7695312" y="3873248"/>
                  <a:pt x="7699962" y="3877471"/>
                  <a:pt x="7705767" y="3880559"/>
                </a:cubicBezTo>
                <a:cubicBezTo>
                  <a:pt x="7711571" y="3883647"/>
                  <a:pt x="7718343" y="3885192"/>
                  <a:pt x="7726082" y="3885192"/>
                </a:cubicBezTo>
                <a:cubicBezTo>
                  <a:pt x="7735309" y="3885192"/>
                  <a:pt x="7743346" y="3883052"/>
                  <a:pt x="7750192" y="3878773"/>
                </a:cubicBezTo>
                <a:cubicBezTo>
                  <a:pt x="7757038" y="3874494"/>
                  <a:pt x="7762340" y="3868169"/>
                  <a:pt x="7766098" y="3859798"/>
                </a:cubicBezTo>
                <a:cubicBezTo>
                  <a:pt x="7769856" y="3851426"/>
                  <a:pt x="7771735" y="3841101"/>
                  <a:pt x="7771735" y="3828823"/>
                </a:cubicBezTo>
                <a:cubicBezTo>
                  <a:pt x="7771735" y="3816396"/>
                  <a:pt x="7769968" y="3806015"/>
                  <a:pt x="7766433" y="3797680"/>
                </a:cubicBezTo>
                <a:cubicBezTo>
                  <a:pt x="7762898" y="3789346"/>
                  <a:pt x="7757894" y="3783077"/>
                  <a:pt x="7751420" y="3778872"/>
                </a:cubicBezTo>
                <a:cubicBezTo>
                  <a:pt x="7744946" y="3774668"/>
                  <a:pt x="7737244" y="3772566"/>
                  <a:pt x="7728314" y="3772566"/>
                </a:cubicBezTo>
                <a:close/>
                <a:moveTo>
                  <a:pt x="7091442" y="3772566"/>
                </a:moveTo>
                <a:cubicBezTo>
                  <a:pt x="7085637" y="3772566"/>
                  <a:pt x="7080242" y="3773180"/>
                  <a:pt x="7075256" y="3774408"/>
                </a:cubicBezTo>
                <a:cubicBezTo>
                  <a:pt x="7070271" y="3775635"/>
                  <a:pt x="7065936" y="3777477"/>
                  <a:pt x="7062253" y="3779933"/>
                </a:cubicBezTo>
                <a:cubicBezTo>
                  <a:pt x="7058569" y="3782389"/>
                  <a:pt x="7055704" y="3785458"/>
                  <a:pt x="7053658" y="3789142"/>
                </a:cubicBezTo>
                <a:cubicBezTo>
                  <a:pt x="7051611" y="3792825"/>
                  <a:pt x="7050588" y="3797085"/>
                  <a:pt x="7050588" y="3801922"/>
                </a:cubicBezTo>
                <a:cubicBezTo>
                  <a:pt x="7050588" y="3808098"/>
                  <a:pt x="7052039" y="3813215"/>
                  <a:pt x="7054941" y="3817270"/>
                </a:cubicBezTo>
                <a:cubicBezTo>
                  <a:pt x="7057844" y="3821325"/>
                  <a:pt x="7062197" y="3824674"/>
                  <a:pt x="7068001" y="3827316"/>
                </a:cubicBezTo>
                <a:cubicBezTo>
                  <a:pt x="7073805" y="3829958"/>
                  <a:pt x="7080949" y="3832283"/>
                  <a:pt x="7089432" y="3834292"/>
                </a:cubicBezTo>
                <a:cubicBezTo>
                  <a:pt x="7099850" y="3836748"/>
                  <a:pt x="7107124" y="3839278"/>
                  <a:pt x="7111254" y="3841883"/>
                </a:cubicBezTo>
                <a:cubicBezTo>
                  <a:pt x="7115384" y="3844487"/>
                  <a:pt x="7117449" y="3848468"/>
                  <a:pt x="7117449" y="3853826"/>
                </a:cubicBezTo>
                <a:cubicBezTo>
                  <a:pt x="7117449" y="3860077"/>
                  <a:pt x="7115161" y="3864560"/>
                  <a:pt x="7110584" y="3867276"/>
                </a:cubicBezTo>
                <a:cubicBezTo>
                  <a:pt x="7106008" y="3869992"/>
                  <a:pt x="7100185" y="3871351"/>
                  <a:pt x="7093116" y="3871351"/>
                </a:cubicBezTo>
                <a:cubicBezTo>
                  <a:pt x="7085228" y="3871351"/>
                  <a:pt x="7078661" y="3869620"/>
                  <a:pt x="7073415" y="3866160"/>
                </a:cubicBezTo>
                <a:cubicBezTo>
                  <a:pt x="7068168" y="3862700"/>
                  <a:pt x="7065545" y="3856728"/>
                  <a:pt x="7065545" y="3848245"/>
                </a:cubicBezTo>
                <a:lnTo>
                  <a:pt x="7047574" y="3848245"/>
                </a:lnTo>
                <a:cubicBezTo>
                  <a:pt x="7047574" y="3854942"/>
                  <a:pt x="7048746" y="3860653"/>
                  <a:pt x="7051090" y="3865379"/>
                </a:cubicBezTo>
                <a:cubicBezTo>
                  <a:pt x="7053434" y="3870104"/>
                  <a:pt x="7056690" y="3873918"/>
                  <a:pt x="7060857" y="3876820"/>
                </a:cubicBezTo>
                <a:cubicBezTo>
                  <a:pt x="7065024" y="3879722"/>
                  <a:pt x="7069843" y="3881843"/>
                  <a:pt x="7075312" y="3883182"/>
                </a:cubicBezTo>
                <a:cubicBezTo>
                  <a:pt x="7080782" y="3884522"/>
                  <a:pt x="7086567" y="3885192"/>
                  <a:pt x="7092669" y="3885192"/>
                </a:cubicBezTo>
                <a:cubicBezTo>
                  <a:pt x="7098771" y="3885192"/>
                  <a:pt x="7104445" y="3884559"/>
                  <a:pt x="7109692" y="3883294"/>
                </a:cubicBezTo>
                <a:cubicBezTo>
                  <a:pt x="7114938" y="3882029"/>
                  <a:pt x="7119514" y="3880075"/>
                  <a:pt x="7123421" y="3877434"/>
                </a:cubicBezTo>
                <a:cubicBezTo>
                  <a:pt x="7127328" y="3874792"/>
                  <a:pt x="7130379" y="3871406"/>
                  <a:pt x="7132574" y="3867276"/>
                </a:cubicBezTo>
                <a:cubicBezTo>
                  <a:pt x="7134769" y="3863146"/>
                  <a:pt x="7135867" y="3858254"/>
                  <a:pt x="7135867" y="3852598"/>
                </a:cubicBezTo>
                <a:cubicBezTo>
                  <a:pt x="7135867" y="3846050"/>
                  <a:pt x="7134471" y="3840673"/>
                  <a:pt x="7131681" y="3836469"/>
                </a:cubicBezTo>
                <a:cubicBezTo>
                  <a:pt x="7128890" y="3832264"/>
                  <a:pt x="7124742" y="3828823"/>
                  <a:pt x="7119235" y="3826144"/>
                </a:cubicBezTo>
                <a:cubicBezTo>
                  <a:pt x="7113728" y="3823465"/>
                  <a:pt x="7106920" y="3821158"/>
                  <a:pt x="7098808" y="3819223"/>
                </a:cubicBezTo>
                <a:cubicBezTo>
                  <a:pt x="7091367" y="3817437"/>
                  <a:pt x="7085451" y="3815744"/>
                  <a:pt x="7081061" y="3814145"/>
                </a:cubicBezTo>
                <a:cubicBezTo>
                  <a:pt x="7076670" y="3812545"/>
                  <a:pt x="7073545" y="3810740"/>
                  <a:pt x="7071685" y="3808731"/>
                </a:cubicBezTo>
                <a:cubicBezTo>
                  <a:pt x="7069824" y="3806722"/>
                  <a:pt x="7068894" y="3804266"/>
                  <a:pt x="7068894" y="3801364"/>
                </a:cubicBezTo>
                <a:cubicBezTo>
                  <a:pt x="7068894" y="3796304"/>
                  <a:pt x="7070978" y="3792583"/>
                  <a:pt x="7075145" y="3790202"/>
                </a:cubicBezTo>
                <a:cubicBezTo>
                  <a:pt x="7079312" y="3787821"/>
                  <a:pt x="7084744" y="3786630"/>
                  <a:pt x="7091442" y="3786630"/>
                </a:cubicBezTo>
                <a:cubicBezTo>
                  <a:pt x="7098064" y="3786630"/>
                  <a:pt x="7103683" y="3788230"/>
                  <a:pt x="7108296" y="3791430"/>
                </a:cubicBezTo>
                <a:cubicBezTo>
                  <a:pt x="7112910" y="3794629"/>
                  <a:pt x="7115217" y="3800099"/>
                  <a:pt x="7115217" y="3807838"/>
                </a:cubicBezTo>
                <a:lnTo>
                  <a:pt x="7133299" y="3807838"/>
                </a:lnTo>
                <a:cubicBezTo>
                  <a:pt x="7133299" y="3801587"/>
                  <a:pt x="7132183" y="3796230"/>
                  <a:pt x="7129951" y="3791765"/>
                </a:cubicBezTo>
                <a:cubicBezTo>
                  <a:pt x="7127718" y="3787300"/>
                  <a:pt x="7124686" y="3783654"/>
                  <a:pt x="7120854" y="3780826"/>
                </a:cubicBezTo>
                <a:cubicBezTo>
                  <a:pt x="7117021" y="3777998"/>
                  <a:pt x="7112594" y="3775914"/>
                  <a:pt x="7107571" y="3774575"/>
                </a:cubicBezTo>
                <a:cubicBezTo>
                  <a:pt x="7102548" y="3773235"/>
                  <a:pt x="7097171" y="3772566"/>
                  <a:pt x="7091442" y="3772566"/>
                </a:cubicBezTo>
                <a:close/>
                <a:moveTo>
                  <a:pt x="6850154" y="3772566"/>
                </a:moveTo>
                <a:cubicBezTo>
                  <a:pt x="6841448" y="3772566"/>
                  <a:pt x="6833727" y="3773831"/>
                  <a:pt x="6826993" y="3776361"/>
                </a:cubicBezTo>
                <a:cubicBezTo>
                  <a:pt x="6820258" y="3778891"/>
                  <a:pt x="6814975" y="3782909"/>
                  <a:pt x="6811142" y="3788416"/>
                </a:cubicBezTo>
                <a:cubicBezTo>
                  <a:pt x="6807310" y="3793923"/>
                  <a:pt x="6805394" y="3801141"/>
                  <a:pt x="6805394" y="3810071"/>
                </a:cubicBezTo>
                <a:lnTo>
                  <a:pt x="6823476" y="3810071"/>
                </a:lnTo>
                <a:cubicBezTo>
                  <a:pt x="6823476" y="3801885"/>
                  <a:pt x="6826044" y="3795894"/>
                  <a:pt x="6831178" y="3792099"/>
                </a:cubicBezTo>
                <a:cubicBezTo>
                  <a:pt x="6836313" y="3788304"/>
                  <a:pt x="6842638" y="3786407"/>
                  <a:pt x="6850154" y="3786407"/>
                </a:cubicBezTo>
                <a:cubicBezTo>
                  <a:pt x="6857223" y="3786407"/>
                  <a:pt x="6863065" y="3788137"/>
                  <a:pt x="6867678" y="3791597"/>
                </a:cubicBezTo>
                <a:cubicBezTo>
                  <a:pt x="6872292" y="3795058"/>
                  <a:pt x="6874599" y="3801438"/>
                  <a:pt x="6874599" y="3810740"/>
                </a:cubicBezTo>
                <a:lnTo>
                  <a:pt x="6874599" y="3818330"/>
                </a:lnTo>
                <a:cubicBezTo>
                  <a:pt x="6859642" y="3818479"/>
                  <a:pt x="6846582" y="3819465"/>
                  <a:pt x="6835420" y="3821288"/>
                </a:cubicBezTo>
                <a:cubicBezTo>
                  <a:pt x="6824258" y="3823112"/>
                  <a:pt x="6815626" y="3826553"/>
                  <a:pt x="6809524" y="3831613"/>
                </a:cubicBezTo>
                <a:cubicBezTo>
                  <a:pt x="6803422" y="3836673"/>
                  <a:pt x="6800371" y="3844078"/>
                  <a:pt x="6800371" y="3853826"/>
                </a:cubicBezTo>
                <a:cubicBezTo>
                  <a:pt x="6800371" y="3860672"/>
                  <a:pt x="6801915" y="3866421"/>
                  <a:pt x="6805003" y="3871071"/>
                </a:cubicBezTo>
                <a:cubicBezTo>
                  <a:pt x="6808091" y="3875722"/>
                  <a:pt x="6812221" y="3879238"/>
                  <a:pt x="6817393" y="3881620"/>
                </a:cubicBezTo>
                <a:cubicBezTo>
                  <a:pt x="6822565" y="3884001"/>
                  <a:pt x="6828276" y="3885192"/>
                  <a:pt x="6834527" y="3885192"/>
                </a:cubicBezTo>
                <a:cubicBezTo>
                  <a:pt x="6843308" y="3885192"/>
                  <a:pt x="6850991" y="3883498"/>
                  <a:pt x="6857577" y="3880113"/>
                </a:cubicBezTo>
                <a:cubicBezTo>
                  <a:pt x="6864162" y="3876727"/>
                  <a:pt x="6869948" y="3872243"/>
                  <a:pt x="6874934" y="3866662"/>
                </a:cubicBezTo>
                <a:lnTo>
                  <a:pt x="6875715" y="3883182"/>
                </a:lnTo>
                <a:lnTo>
                  <a:pt x="6893128" y="3883182"/>
                </a:lnTo>
                <a:lnTo>
                  <a:pt x="6893128" y="3810517"/>
                </a:lnTo>
                <a:cubicBezTo>
                  <a:pt x="6893128" y="3802703"/>
                  <a:pt x="6891937" y="3796323"/>
                  <a:pt x="6889556" y="3791374"/>
                </a:cubicBezTo>
                <a:cubicBezTo>
                  <a:pt x="6887175" y="3786425"/>
                  <a:pt x="6883957" y="3782574"/>
                  <a:pt x="6879901" y="3779821"/>
                </a:cubicBezTo>
                <a:cubicBezTo>
                  <a:pt x="6875845" y="3777068"/>
                  <a:pt x="6871269" y="3775170"/>
                  <a:pt x="6866172" y="3774128"/>
                </a:cubicBezTo>
                <a:cubicBezTo>
                  <a:pt x="6861074" y="3773087"/>
                  <a:pt x="6855735" y="3772566"/>
                  <a:pt x="6850154" y="3772566"/>
                </a:cubicBezTo>
                <a:close/>
                <a:moveTo>
                  <a:pt x="9403747" y="3772342"/>
                </a:moveTo>
                <a:cubicBezTo>
                  <a:pt x="9393106" y="3772342"/>
                  <a:pt x="9383990" y="3774612"/>
                  <a:pt x="9376400" y="3779151"/>
                </a:cubicBezTo>
                <a:cubicBezTo>
                  <a:pt x="9368810" y="3783691"/>
                  <a:pt x="9363024" y="3790183"/>
                  <a:pt x="9359042" y="3798629"/>
                </a:cubicBezTo>
                <a:cubicBezTo>
                  <a:pt x="9355062" y="3807075"/>
                  <a:pt x="9353071" y="3817214"/>
                  <a:pt x="9353071" y="3829046"/>
                </a:cubicBezTo>
                <a:cubicBezTo>
                  <a:pt x="9353071" y="3840580"/>
                  <a:pt x="9355062" y="3850533"/>
                  <a:pt x="9359042" y="3858905"/>
                </a:cubicBezTo>
                <a:cubicBezTo>
                  <a:pt x="9363024" y="3867276"/>
                  <a:pt x="9368810" y="3873713"/>
                  <a:pt x="9376400" y="3878215"/>
                </a:cubicBezTo>
                <a:cubicBezTo>
                  <a:pt x="9383990" y="3882717"/>
                  <a:pt x="9393106" y="3884968"/>
                  <a:pt x="9403747" y="3884968"/>
                </a:cubicBezTo>
                <a:cubicBezTo>
                  <a:pt x="9414611" y="3884968"/>
                  <a:pt x="9423894" y="3882717"/>
                  <a:pt x="9431596" y="3878215"/>
                </a:cubicBezTo>
                <a:cubicBezTo>
                  <a:pt x="9439298" y="3873713"/>
                  <a:pt x="9445214" y="3867276"/>
                  <a:pt x="9449344" y="3858905"/>
                </a:cubicBezTo>
                <a:cubicBezTo>
                  <a:pt x="9453474" y="3850533"/>
                  <a:pt x="9455539" y="3840580"/>
                  <a:pt x="9455539" y="3829046"/>
                </a:cubicBezTo>
                <a:cubicBezTo>
                  <a:pt x="9455539" y="3817214"/>
                  <a:pt x="9453474" y="3807075"/>
                  <a:pt x="9449344" y="3798629"/>
                </a:cubicBezTo>
                <a:cubicBezTo>
                  <a:pt x="9445214" y="3790183"/>
                  <a:pt x="9439298" y="3783691"/>
                  <a:pt x="9431596" y="3779151"/>
                </a:cubicBezTo>
                <a:cubicBezTo>
                  <a:pt x="9423894" y="3774612"/>
                  <a:pt x="9414611" y="3772342"/>
                  <a:pt x="9403747" y="3772342"/>
                </a:cubicBezTo>
                <a:close/>
                <a:moveTo>
                  <a:pt x="7279672" y="3772342"/>
                </a:moveTo>
                <a:cubicBezTo>
                  <a:pt x="7269031" y="3772342"/>
                  <a:pt x="7259915" y="3774612"/>
                  <a:pt x="7252325" y="3779151"/>
                </a:cubicBezTo>
                <a:cubicBezTo>
                  <a:pt x="7244734" y="3783691"/>
                  <a:pt x="7238949" y="3790183"/>
                  <a:pt x="7234968" y="3798629"/>
                </a:cubicBezTo>
                <a:cubicBezTo>
                  <a:pt x="7230986" y="3807075"/>
                  <a:pt x="7228996" y="3817214"/>
                  <a:pt x="7228996" y="3829046"/>
                </a:cubicBezTo>
                <a:cubicBezTo>
                  <a:pt x="7228996" y="3840580"/>
                  <a:pt x="7230986" y="3850533"/>
                  <a:pt x="7234968" y="3858905"/>
                </a:cubicBezTo>
                <a:cubicBezTo>
                  <a:pt x="7238949" y="3867276"/>
                  <a:pt x="7244734" y="3873713"/>
                  <a:pt x="7252325" y="3878215"/>
                </a:cubicBezTo>
                <a:cubicBezTo>
                  <a:pt x="7259915" y="3882717"/>
                  <a:pt x="7269031" y="3884968"/>
                  <a:pt x="7279672" y="3884968"/>
                </a:cubicBezTo>
                <a:cubicBezTo>
                  <a:pt x="7290536" y="3884968"/>
                  <a:pt x="7299820" y="3882717"/>
                  <a:pt x="7307521" y="3878215"/>
                </a:cubicBezTo>
                <a:cubicBezTo>
                  <a:pt x="7315223" y="3873713"/>
                  <a:pt x="7321139" y="3867276"/>
                  <a:pt x="7325269" y="3858905"/>
                </a:cubicBezTo>
                <a:cubicBezTo>
                  <a:pt x="7329399" y="3850533"/>
                  <a:pt x="7331464" y="3840580"/>
                  <a:pt x="7331464" y="3829046"/>
                </a:cubicBezTo>
                <a:cubicBezTo>
                  <a:pt x="7331464" y="3817214"/>
                  <a:pt x="7329399" y="3807075"/>
                  <a:pt x="7325269" y="3798629"/>
                </a:cubicBezTo>
                <a:cubicBezTo>
                  <a:pt x="7321139" y="3790183"/>
                  <a:pt x="7315223" y="3783691"/>
                  <a:pt x="7307521" y="3779151"/>
                </a:cubicBezTo>
                <a:cubicBezTo>
                  <a:pt x="7299820" y="3774612"/>
                  <a:pt x="7290536" y="3772342"/>
                  <a:pt x="7279672" y="3772342"/>
                </a:cubicBezTo>
                <a:close/>
                <a:moveTo>
                  <a:pt x="11067980" y="3749572"/>
                </a:moveTo>
                <a:lnTo>
                  <a:pt x="11067980" y="3774463"/>
                </a:lnTo>
                <a:lnTo>
                  <a:pt x="11049786" y="3774463"/>
                </a:lnTo>
                <a:lnTo>
                  <a:pt x="11049786" y="3789532"/>
                </a:lnTo>
                <a:lnTo>
                  <a:pt x="11067980" y="3789532"/>
                </a:lnTo>
                <a:lnTo>
                  <a:pt x="11067980" y="3848022"/>
                </a:lnTo>
                <a:cubicBezTo>
                  <a:pt x="11067980" y="3855389"/>
                  <a:pt x="11068854" y="3861695"/>
                  <a:pt x="11070604" y="3866941"/>
                </a:cubicBezTo>
                <a:cubicBezTo>
                  <a:pt x="11072352" y="3872188"/>
                  <a:pt x="11075570" y="3876206"/>
                  <a:pt x="11080258" y="3878997"/>
                </a:cubicBezTo>
                <a:cubicBezTo>
                  <a:pt x="11084946" y="3881787"/>
                  <a:pt x="11091682" y="3883182"/>
                  <a:pt x="11100462" y="3883182"/>
                </a:cubicBezTo>
                <a:lnTo>
                  <a:pt x="11113522" y="3883182"/>
                </a:lnTo>
                <a:lnTo>
                  <a:pt x="11113522" y="3868113"/>
                </a:lnTo>
                <a:lnTo>
                  <a:pt x="11101690" y="3868113"/>
                </a:lnTo>
                <a:cubicBezTo>
                  <a:pt x="11095066" y="3868113"/>
                  <a:pt x="11090882" y="3866309"/>
                  <a:pt x="11089132" y="3862700"/>
                </a:cubicBezTo>
                <a:cubicBezTo>
                  <a:pt x="11087384" y="3859091"/>
                  <a:pt x="11086510" y="3853900"/>
                  <a:pt x="11086510" y="3847129"/>
                </a:cubicBezTo>
                <a:lnTo>
                  <a:pt x="11086510" y="3789532"/>
                </a:lnTo>
                <a:lnTo>
                  <a:pt x="11113298" y="3789532"/>
                </a:lnTo>
                <a:lnTo>
                  <a:pt x="11113298" y="3774463"/>
                </a:lnTo>
                <a:lnTo>
                  <a:pt x="11086510" y="3774463"/>
                </a:lnTo>
                <a:lnTo>
                  <a:pt x="11086510" y="3749572"/>
                </a:lnTo>
                <a:close/>
                <a:moveTo>
                  <a:pt x="10391706" y="3749572"/>
                </a:moveTo>
                <a:lnTo>
                  <a:pt x="10391706" y="3774463"/>
                </a:lnTo>
                <a:lnTo>
                  <a:pt x="10373510" y="3774463"/>
                </a:lnTo>
                <a:lnTo>
                  <a:pt x="10373510" y="3789532"/>
                </a:lnTo>
                <a:lnTo>
                  <a:pt x="10391706" y="3789532"/>
                </a:lnTo>
                <a:lnTo>
                  <a:pt x="10391706" y="3848022"/>
                </a:lnTo>
                <a:cubicBezTo>
                  <a:pt x="10391706" y="3855389"/>
                  <a:pt x="10392580" y="3861695"/>
                  <a:pt x="10394328" y="3866941"/>
                </a:cubicBezTo>
                <a:cubicBezTo>
                  <a:pt x="10396078" y="3872188"/>
                  <a:pt x="10399296" y="3876206"/>
                  <a:pt x="10403984" y="3878997"/>
                </a:cubicBezTo>
                <a:cubicBezTo>
                  <a:pt x="10408672" y="3881787"/>
                  <a:pt x="10415406" y="3883182"/>
                  <a:pt x="10424186" y="3883182"/>
                </a:cubicBezTo>
                <a:lnTo>
                  <a:pt x="10437246" y="3883182"/>
                </a:lnTo>
                <a:lnTo>
                  <a:pt x="10437246" y="3868113"/>
                </a:lnTo>
                <a:lnTo>
                  <a:pt x="10425414" y="3868113"/>
                </a:lnTo>
                <a:cubicBezTo>
                  <a:pt x="10418792" y="3868113"/>
                  <a:pt x="10414606" y="3866309"/>
                  <a:pt x="10412858" y="3862700"/>
                </a:cubicBezTo>
                <a:cubicBezTo>
                  <a:pt x="10411108" y="3859091"/>
                  <a:pt x="10410234" y="3853900"/>
                  <a:pt x="10410234" y="3847129"/>
                </a:cubicBezTo>
                <a:lnTo>
                  <a:pt x="10410234" y="3789532"/>
                </a:lnTo>
                <a:lnTo>
                  <a:pt x="10437024" y="3789532"/>
                </a:lnTo>
                <a:lnTo>
                  <a:pt x="10437024" y="3774463"/>
                </a:lnTo>
                <a:lnTo>
                  <a:pt x="10410234" y="3774463"/>
                </a:lnTo>
                <a:lnTo>
                  <a:pt x="10410234" y="3749572"/>
                </a:lnTo>
                <a:close/>
                <a:moveTo>
                  <a:pt x="9286805" y="3749572"/>
                </a:moveTo>
                <a:lnTo>
                  <a:pt x="9286805" y="3774463"/>
                </a:lnTo>
                <a:lnTo>
                  <a:pt x="9268611" y="3774463"/>
                </a:lnTo>
                <a:lnTo>
                  <a:pt x="9268611" y="3789532"/>
                </a:lnTo>
                <a:lnTo>
                  <a:pt x="9286805" y="3789532"/>
                </a:lnTo>
                <a:lnTo>
                  <a:pt x="9286805" y="3848022"/>
                </a:lnTo>
                <a:cubicBezTo>
                  <a:pt x="9286805" y="3855389"/>
                  <a:pt x="9287680" y="3861695"/>
                  <a:pt x="9289428" y="3866941"/>
                </a:cubicBezTo>
                <a:cubicBezTo>
                  <a:pt x="9291177" y="3872188"/>
                  <a:pt x="9294396" y="3876206"/>
                  <a:pt x="9299084" y="3878997"/>
                </a:cubicBezTo>
                <a:cubicBezTo>
                  <a:pt x="9303772" y="3881787"/>
                  <a:pt x="9310506" y="3883182"/>
                  <a:pt x="9319287" y="3883182"/>
                </a:cubicBezTo>
                <a:lnTo>
                  <a:pt x="9332346" y="3883182"/>
                </a:lnTo>
                <a:lnTo>
                  <a:pt x="9332346" y="3868113"/>
                </a:lnTo>
                <a:lnTo>
                  <a:pt x="9320515" y="3868113"/>
                </a:lnTo>
                <a:cubicBezTo>
                  <a:pt x="9313892" y="3868113"/>
                  <a:pt x="9309706" y="3866309"/>
                  <a:pt x="9307957" y="3862700"/>
                </a:cubicBezTo>
                <a:cubicBezTo>
                  <a:pt x="9306209" y="3859091"/>
                  <a:pt x="9305334" y="3853900"/>
                  <a:pt x="9305334" y="3847129"/>
                </a:cubicBezTo>
                <a:lnTo>
                  <a:pt x="9305334" y="3789532"/>
                </a:lnTo>
                <a:lnTo>
                  <a:pt x="9332123" y="3789532"/>
                </a:lnTo>
                <a:lnTo>
                  <a:pt x="9332123" y="3774463"/>
                </a:lnTo>
                <a:lnTo>
                  <a:pt x="9305334" y="3774463"/>
                </a:lnTo>
                <a:lnTo>
                  <a:pt x="9305334" y="3749572"/>
                </a:lnTo>
                <a:close/>
                <a:moveTo>
                  <a:pt x="6667430" y="3749572"/>
                </a:moveTo>
                <a:lnTo>
                  <a:pt x="6667430" y="3774463"/>
                </a:lnTo>
                <a:lnTo>
                  <a:pt x="6649236" y="3774463"/>
                </a:lnTo>
                <a:lnTo>
                  <a:pt x="6649236" y="3789532"/>
                </a:lnTo>
                <a:lnTo>
                  <a:pt x="6667430" y="3789532"/>
                </a:lnTo>
                <a:lnTo>
                  <a:pt x="6667430" y="3848022"/>
                </a:lnTo>
                <a:cubicBezTo>
                  <a:pt x="6667430" y="3855389"/>
                  <a:pt x="6668305" y="3861695"/>
                  <a:pt x="6670053" y="3866941"/>
                </a:cubicBezTo>
                <a:cubicBezTo>
                  <a:pt x="6671802" y="3872188"/>
                  <a:pt x="6675020" y="3876206"/>
                  <a:pt x="6679708" y="3878997"/>
                </a:cubicBezTo>
                <a:cubicBezTo>
                  <a:pt x="6684397" y="3881787"/>
                  <a:pt x="6691131" y="3883182"/>
                  <a:pt x="6699912" y="3883182"/>
                </a:cubicBezTo>
                <a:lnTo>
                  <a:pt x="6712972" y="3883182"/>
                </a:lnTo>
                <a:lnTo>
                  <a:pt x="6712972" y="3868113"/>
                </a:lnTo>
                <a:lnTo>
                  <a:pt x="6701140" y="3868113"/>
                </a:lnTo>
                <a:cubicBezTo>
                  <a:pt x="6694517" y="3868113"/>
                  <a:pt x="6690331" y="3866309"/>
                  <a:pt x="6688582" y="3862700"/>
                </a:cubicBezTo>
                <a:cubicBezTo>
                  <a:pt x="6686834" y="3859091"/>
                  <a:pt x="6685959" y="3853900"/>
                  <a:pt x="6685959" y="3847129"/>
                </a:cubicBezTo>
                <a:lnTo>
                  <a:pt x="6685959" y="3789532"/>
                </a:lnTo>
                <a:lnTo>
                  <a:pt x="6712748" y="3789532"/>
                </a:lnTo>
                <a:lnTo>
                  <a:pt x="6712748" y="3774463"/>
                </a:lnTo>
                <a:lnTo>
                  <a:pt x="6685959" y="3774463"/>
                </a:lnTo>
                <a:lnTo>
                  <a:pt x="6685959" y="3749572"/>
                </a:lnTo>
                <a:close/>
                <a:moveTo>
                  <a:pt x="11140386" y="3732940"/>
                </a:moveTo>
                <a:lnTo>
                  <a:pt x="11140386" y="3883182"/>
                </a:lnTo>
                <a:lnTo>
                  <a:pt x="11159026" y="3883182"/>
                </a:lnTo>
                <a:lnTo>
                  <a:pt x="11159026" y="3806164"/>
                </a:lnTo>
                <a:cubicBezTo>
                  <a:pt x="11162374" y="3801773"/>
                  <a:pt x="11166802" y="3797736"/>
                  <a:pt x="11172308" y="3794053"/>
                </a:cubicBezTo>
                <a:cubicBezTo>
                  <a:pt x="11177816" y="3790369"/>
                  <a:pt x="11184624" y="3788528"/>
                  <a:pt x="11192736" y="3788528"/>
                </a:cubicBezTo>
                <a:cubicBezTo>
                  <a:pt x="11198168" y="3788528"/>
                  <a:pt x="11202334" y="3789700"/>
                  <a:pt x="11205238" y="3792044"/>
                </a:cubicBezTo>
                <a:cubicBezTo>
                  <a:pt x="11208138" y="3794388"/>
                  <a:pt x="11210130" y="3797606"/>
                  <a:pt x="11211208" y="3801699"/>
                </a:cubicBezTo>
                <a:cubicBezTo>
                  <a:pt x="11212288" y="3805792"/>
                  <a:pt x="11212826" y="3810443"/>
                  <a:pt x="11212826" y="3815651"/>
                </a:cubicBezTo>
                <a:lnTo>
                  <a:pt x="11212826" y="3883182"/>
                </a:lnTo>
                <a:lnTo>
                  <a:pt x="11231468" y="3883182"/>
                </a:lnTo>
                <a:lnTo>
                  <a:pt x="11231468" y="3813084"/>
                </a:lnTo>
                <a:cubicBezTo>
                  <a:pt x="11231468" y="3800285"/>
                  <a:pt x="11228808" y="3790388"/>
                  <a:pt x="11223486" y="3783393"/>
                </a:cubicBezTo>
                <a:cubicBezTo>
                  <a:pt x="11218166" y="3776398"/>
                  <a:pt x="11209404" y="3772901"/>
                  <a:pt x="11197200" y="3772901"/>
                </a:cubicBezTo>
                <a:cubicBezTo>
                  <a:pt x="11187526" y="3772901"/>
                  <a:pt x="11179564" y="3774854"/>
                  <a:pt x="11173314" y="3778761"/>
                </a:cubicBezTo>
                <a:cubicBezTo>
                  <a:pt x="11167062" y="3782667"/>
                  <a:pt x="11162262" y="3786816"/>
                  <a:pt x="11158914" y="3791206"/>
                </a:cubicBezTo>
                <a:lnTo>
                  <a:pt x="11158914" y="3732940"/>
                </a:lnTo>
                <a:close/>
                <a:moveTo>
                  <a:pt x="11005806" y="3732940"/>
                </a:moveTo>
                <a:lnTo>
                  <a:pt x="11005806" y="3848022"/>
                </a:lnTo>
                <a:cubicBezTo>
                  <a:pt x="11005806" y="3855389"/>
                  <a:pt x="11006662" y="3861695"/>
                  <a:pt x="11008374" y="3866941"/>
                </a:cubicBezTo>
                <a:cubicBezTo>
                  <a:pt x="11010086" y="3872188"/>
                  <a:pt x="11013286" y="3876206"/>
                  <a:pt x="11017974" y="3878997"/>
                </a:cubicBezTo>
                <a:cubicBezTo>
                  <a:pt x="11022662" y="3881787"/>
                  <a:pt x="11029434" y="3883182"/>
                  <a:pt x="11038290" y="3883182"/>
                </a:cubicBezTo>
                <a:lnTo>
                  <a:pt x="11044540" y="3883182"/>
                </a:lnTo>
                <a:lnTo>
                  <a:pt x="11044540" y="3868002"/>
                </a:lnTo>
                <a:lnTo>
                  <a:pt x="11039518" y="3868002"/>
                </a:lnTo>
                <a:cubicBezTo>
                  <a:pt x="11032894" y="3868002"/>
                  <a:pt x="11028708" y="3866216"/>
                  <a:pt x="11026960" y="3862644"/>
                </a:cubicBezTo>
                <a:cubicBezTo>
                  <a:pt x="11025210" y="3859072"/>
                  <a:pt x="11024336" y="3853900"/>
                  <a:pt x="11024336" y="3847129"/>
                </a:cubicBezTo>
                <a:lnTo>
                  <a:pt x="11024336" y="3732940"/>
                </a:lnTo>
                <a:close/>
                <a:moveTo>
                  <a:pt x="10635560" y="3732940"/>
                </a:moveTo>
                <a:lnTo>
                  <a:pt x="10635560" y="3883182"/>
                </a:lnTo>
                <a:lnTo>
                  <a:pt x="10654200" y="3883182"/>
                </a:lnTo>
                <a:lnTo>
                  <a:pt x="10654200" y="3806164"/>
                </a:lnTo>
                <a:cubicBezTo>
                  <a:pt x="10657550" y="3801773"/>
                  <a:pt x="10661978" y="3797736"/>
                  <a:pt x="10667484" y="3794053"/>
                </a:cubicBezTo>
                <a:cubicBezTo>
                  <a:pt x="10672990" y="3790369"/>
                  <a:pt x="10679800" y="3788528"/>
                  <a:pt x="10687910" y="3788528"/>
                </a:cubicBezTo>
                <a:cubicBezTo>
                  <a:pt x="10693342" y="3788528"/>
                  <a:pt x="10697510" y="3789700"/>
                  <a:pt x="10700412" y="3792044"/>
                </a:cubicBezTo>
                <a:cubicBezTo>
                  <a:pt x="10703314" y="3794388"/>
                  <a:pt x="10705304" y="3797606"/>
                  <a:pt x="10706384" y="3801699"/>
                </a:cubicBezTo>
                <a:cubicBezTo>
                  <a:pt x="10707462" y="3805792"/>
                  <a:pt x="10708002" y="3810443"/>
                  <a:pt x="10708002" y="3815651"/>
                </a:cubicBezTo>
                <a:lnTo>
                  <a:pt x="10708002" y="3883182"/>
                </a:lnTo>
                <a:lnTo>
                  <a:pt x="10726642" y="3883182"/>
                </a:lnTo>
                <a:lnTo>
                  <a:pt x="10726642" y="3813084"/>
                </a:lnTo>
                <a:cubicBezTo>
                  <a:pt x="10726642" y="3800285"/>
                  <a:pt x="10723982" y="3790388"/>
                  <a:pt x="10718662" y="3783393"/>
                </a:cubicBezTo>
                <a:cubicBezTo>
                  <a:pt x="10713342" y="3776398"/>
                  <a:pt x="10704578" y="3772901"/>
                  <a:pt x="10692376" y="3772901"/>
                </a:cubicBezTo>
                <a:cubicBezTo>
                  <a:pt x="10682702" y="3772901"/>
                  <a:pt x="10674738" y="3774854"/>
                  <a:pt x="10668488" y="3778761"/>
                </a:cubicBezTo>
                <a:cubicBezTo>
                  <a:pt x="10662238" y="3782667"/>
                  <a:pt x="10657438" y="3786816"/>
                  <a:pt x="10654090" y="3791206"/>
                </a:cubicBezTo>
                <a:lnTo>
                  <a:pt x="10654090" y="3732940"/>
                </a:lnTo>
                <a:close/>
                <a:moveTo>
                  <a:pt x="10156780" y="3732940"/>
                </a:moveTo>
                <a:lnTo>
                  <a:pt x="10156780" y="3791430"/>
                </a:lnTo>
                <a:cubicBezTo>
                  <a:pt x="10153282" y="3785626"/>
                  <a:pt x="10148669" y="3781030"/>
                  <a:pt x="10142939" y="3777644"/>
                </a:cubicBezTo>
                <a:cubicBezTo>
                  <a:pt x="10137209" y="3774259"/>
                  <a:pt x="10130474" y="3772566"/>
                  <a:pt x="10122736" y="3772566"/>
                </a:cubicBezTo>
                <a:cubicBezTo>
                  <a:pt x="10113434" y="3772566"/>
                  <a:pt x="10105360" y="3774668"/>
                  <a:pt x="10098514" y="3778872"/>
                </a:cubicBezTo>
                <a:cubicBezTo>
                  <a:pt x="10091668" y="3783077"/>
                  <a:pt x="10086366" y="3789309"/>
                  <a:pt x="10082608" y="3797569"/>
                </a:cubicBezTo>
                <a:cubicBezTo>
                  <a:pt x="10078850" y="3805829"/>
                  <a:pt x="10076971" y="3816135"/>
                  <a:pt x="10076971" y="3828488"/>
                </a:cubicBezTo>
                <a:cubicBezTo>
                  <a:pt x="10076971" y="3840915"/>
                  <a:pt x="10078738" y="3851352"/>
                  <a:pt x="10082273" y="3859798"/>
                </a:cubicBezTo>
                <a:cubicBezTo>
                  <a:pt x="10085808" y="3868244"/>
                  <a:pt x="10090812" y="3874587"/>
                  <a:pt x="10097286" y="3878829"/>
                </a:cubicBezTo>
                <a:cubicBezTo>
                  <a:pt x="10103760" y="3883071"/>
                  <a:pt x="10111424" y="3885192"/>
                  <a:pt x="10120280" y="3885192"/>
                </a:cubicBezTo>
                <a:cubicBezTo>
                  <a:pt x="10128540" y="3885192"/>
                  <a:pt x="10135721" y="3883536"/>
                  <a:pt x="10141823" y="3880224"/>
                </a:cubicBezTo>
                <a:cubicBezTo>
                  <a:pt x="10147925" y="3876913"/>
                  <a:pt x="10152910" y="3872616"/>
                  <a:pt x="10156780" y="3867332"/>
                </a:cubicBezTo>
                <a:lnTo>
                  <a:pt x="10157784" y="3883182"/>
                </a:lnTo>
                <a:lnTo>
                  <a:pt x="10175421" y="3883182"/>
                </a:lnTo>
                <a:lnTo>
                  <a:pt x="10175421" y="3732940"/>
                </a:lnTo>
                <a:close/>
                <a:moveTo>
                  <a:pt x="8043532" y="3732940"/>
                </a:moveTo>
                <a:lnTo>
                  <a:pt x="8043532" y="3848022"/>
                </a:lnTo>
                <a:cubicBezTo>
                  <a:pt x="8043532" y="3855389"/>
                  <a:pt x="8044388" y="3861695"/>
                  <a:pt x="8046100" y="3866941"/>
                </a:cubicBezTo>
                <a:cubicBezTo>
                  <a:pt x="8047811" y="3872188"/>
                  <a:pt x="8051011" y="3876206"/>
                  <a:pt x="8055699" y="3878997"/>
                </a:cubicBezTo>
                <a:cubicBezTo>
                  <a:pt x="8060387" y="3881787"/>
                  <a:pt x="8067159" y="3883182"/>
                  <a:pt x="8076014" y="3883182"/>
                </a:cubicBezTo>
                <a:lnTo>
                  <a:pt x="8082265" y="3883182"/>
                </a:lnTo>
                <a:lnTo>
                  <a:pt x="8082265" y="3868002"/>
                </a:lnTo>
                <a:lnTo>
                  <a:pt x="8077242" y="3868002"/>
                </a:lnTo>
                <a:cubicBezTo>
                  <a:pt x="8070619" y="3868002"/>
                  <a:pt x="8066433" y="3866216"/>
                  <a:pt x="8064684" y="3862644"/>
                </a:cubicBezTo>
                <a:cubicBezTo>
                  <a:pt x="8062936" y="3859072"/>
                  <a:pt x="8062061" y="3853900"/>
                  <a:pt x="8062061" y="3847129"/>
                </a:cubicBezTo>
                <a:lnTo>
                  <a:pt x="8062061" y="3732940"/>
                </a:lnTo>
                <a:close/>
                <a:moveTo>
                  <a:pt x="7920935" y="3732940"/>
                </a:moveTo>
                <a:lnTo>
                  <a:pt x="7920935" y="3883182"/>
                </a:lnTo>
                <a:lnTo>
                  <a:pt x="7938348" y="3883182"/>
                </a:lnTo>
                <a:lnTo>
                  <a:pt x="7939352" y="3867779"/>
                </a:lnTo>
                <a:cubicBezTo>
                  <a:pt x="7942924" y="3873211"/>
                  <a:pt x="7947538" y="3877471"/>
                  <a:pt x="7953194" y="3880559"/>
                </a:cubicBezTo>
                <a:cubicBezTo>
                  <a:pt x="7958849" y="3883647"/>
                  <a:pt x="7965695" y="3885192"/>
                  <a:pt x="7973732" y="3885192"/>
                </a:cubicBezTo>
                <a:cubicBezTo>
                  <a:pt x="7982959" y="3885192"/>
                  <a:pt x="7990996" y="3883071"/>
                  <a:pt x="7997842" y="3878829"/>
                </a:cubicBezTo>
                <a:cubicBezTo>
                  <a:pt x="8004688" y="3874587"/>
                  <a:pt x="8009990" y="3868281"/>
                  <a:pt x="8013748" y="3859909"/>
                </a:cubicBezTo>
                <a:cubicBezTo>
                  <a:pt x="8017506" y="3851538"/>
                  <a:pt x="8019385" y="3841175"/>
                  <a:pt x="8019385" y="3828823"/>
                </a:cubicBezTo>
                <a:cubicBezTo>
                  <a:pt x="8019385" y="3816396"/>
                  <a:pt x="8017618" y="3806015"/>
                  <a:pt x="8014083" y="3797680"/>
                </a:cubicBezTo>
                <a:cubicBezTo>
                  <a:pt x="8010548" y="3789346"/>
                  <a:pt x="8005544" y="3783077"/>
                  <a:pt x="7999070" y="3778872"/>
                </a:cubicBezTo>
                <a:cubicBezTo>
                  <a:pt x="7992596" y="3774668"/>
                  <a:pt x="7984931" y="3772566"/>
                  <a:pt x="7976076" y="3772566"/>
                </a:cubicBezTo>
                <a:cubicBezTo>
                  <a:pt x="7967816" y="3772566"/>
                  <a:pt x="7960616" y="3774352"/>
                  <a:pt x="7954477" y="3777924"/>
                </a:cubicBezTo>
                <a:cubicBezTo>
                  <a:pt x="7948338" y="3781496"/>
                  <a:pt x="7943371" y="3786146"/>
                  <a:pt x="7939576" y="3791876"/>
                </a:cubicBezTo>
                <a:lnTo>
                  <a:pt x="7939576" y="3732940"/>
                </a:lnTo>
                <a:close/>
                <a:moveTo>
                  <a:pt x="7204737" y="3732940"/>
                </a:moveTo>
                <a:cubicBezTo>
                  <a:pt x="7198040" y="3732940"/>
                  <a:pt x="7192589" y="3733740"/>
                  <a:pt x="7188384" y="3735340"/>
                </a:cubicBezTo>
                <a:cubicBezTo>
                  <a:pt x="7184180" y="3736940"/>
                  <a:pt x="7180906" y="3739247"/>
                  <a:pt x="7178562" y="3742261"/>
                </a:cubicBezTo>
                <a:cubicBezTo>
                  <a:pt x="7176218" y="3745275"/>
                  <a:pt x="7174581" y="3748976"/>
                  <a:pt x="7173650" y="3753367"/>
                </a:cubicBezTo>
                <a:cubicBezTo>
                  <a:pt x="7172720" y="3757757"/>
                  <a:pt x="7172255" y="3762706"/>
                  <a:pt x="7172255" y="3768212"/>
                </a:cubicBezTo>
                <a:lnTo>
                  <a:pt x="7172255" y="3774463"/>
                </a:lnTo>
                <a:lnTo>
                  <a:pt x="7154061" y="3774463"/>
                </a:lnTo>
                <a:lnTo>
                  <a:pt x="7154061" y="3789532"/>
                </a:lnTo>
                <a:lnTo>
                  <a:pt x="7172255" y="3789532"/>
                </a:lnTo>
                <a:lnTo>
                  <a:pt x="7172255" y="3883182"/>
                </a:lnTo>
                <a:lnTo>
                  <a:pt x="7190784" y="3883182"/>
                </a:lnTo>
                <a:lnTo>
                  <a:pt x="7190784" y="3789532"/>
                </a:lnTo>
                <a:lnTo>
                  <a:pt x="7216122" y="3789532"/>
                </a:lnTo>
                <a:lnTo>
                  <a:pt x="7216122" y="3774463"/>
                </a:lnTo>
                <a:lnTo>
                  <a:pt x="7190784" y="3774463"/>
                </a:lnTo>
                <a:lnTo>
                  <a:pt x="7190784" y="3768436"/>
                </a:lnTo>
                <a:cubicBezTo>
                  <a:pt x="7190784" y="3761664"/>
                  <a:pt x="7191659" y="3756492"/>
                  <a:pt x="7193407" y="3752921"/>
                </a:cubicBezTo>
                <a:cubicBezTo>
                  <a:pt x="7195156" y="3749349"/>
                  <a:pt x="7199342" y="3747563"/>
                  <a:pt x="7205965" y="3747563"/>
                </a:cubicBezTo>
                <a:lnTo>
                  <a:pt x="7216011" y="3747563"/>
                </a:lnTo>
                <a:lnTo>
                  <a:pt x="7216011" y="3732940"/>
                </a:lnTo>
                <a:close/>
                <a:moveTo>
                  <a:pt x="10216200" y="3732382"/>
                </a:moveTo>
                <a:cubicBezTo>
                  <a:pt x="10212702" y="3732382"/>
                  <a:pt x="10209893" y="3733405"/>
                  <a:pt x="10207772" y="3735452"/>
                </a:cubicBezTo>
                <a:cubicBezTo>
                  <a:pt x="10205652" y="3737498"/>
                  <a:pt x="10204591" y="3740084"/>
                  <a:pt x="10204591" y="3743210"/>
                </a:cubicBezTo>
                <a:cubicBezTo>
                  <a:pt x="10204591" y="3746335"/>
                  <a:pt x="10205652" y="3748921"/>
                  <a:pt x="10207772" y="3750967"/>
                </a:cubicBezTo>
                <a:cubicBezTo>
                  <a:pt x="10209893" y="3753014"/>
                  <a:pt x="10212702" y="3754037"/>
                  <a:pt x="10216200" y="3754037"/>
                </a:cubicBezTo>
                <a:cubicBezTo>
                  <a:pt x="10219697" y="3754037"/>
                  <a:pt x="10222525" y="3753014"/>
                  <a:pt x="10224683" y="3750967"/>
                </a:cubicBezTo>
                <a:cubicBezTo>
                  <a:pt x="10226841" y="3748921"/>
                  <a:pt x="10227920" y="3746335"/>
                  <a:pt x="10227920" y="3743210"/>
                </a:cubicBezTo>
                <a:cubicBezTo>
                  <a:pt x="10227920" y="3740084"/>
                  <a:pt x="10226841" y="3737498"/>
                  <a:pt x="10224683" y="3735452"/>
                </a:cubicBezTo>
                <a:cubicBezTo>
                  <a:pt x="10222525" y="3733405"/>
                  <a:pt x="10219697" y="3732382"/>
                  <a:pt x="10216200" y="3732382"/>
                </a:cubicBezTo>
                <a:close/>
                <a:moveTo>
                  <a:pt x="9530400" y="3732382"/>
                </a:moveTo>
                <a:cubicBezTo>
                  <a:pt x="9526902" y="3732382"/>
                  <a:pt x="9524093" y="3733405"/>
                  <a:pt x="9521972" y="3735452"/>
                </a:cubicBezTo>
                <a:cubicBezTo>
                  <a:pt x="9519852" y="3737498"/>
                  <a:pt x="9518791" y="3740084"/>
                  <a:pt x="9518791" y="3743210"/>
                </a:cubicBezTo>
                <a:cubicBezTo>
                  <a:pt x="9518791" y="3746335"/>
                  <a:pt x="9519852" y="3748921"/>
                  <a:pt x="9521972" y="3750967"/>
                </a:cubicBezTo>
                <a:cubicBezTo>
                  <a:pt x="9524093" y="3753014"/>
                  <a:pt x="9526902" y="3754037"/>
                  <a:pt x="9530400" y="3754037"/>
                </a:cubicBezTo>
                <a:cubicBezTo>
                  <a:pt x="9533897" y="3754037"/>
                  <a:pt x="9536725" y="3753014"/>
                  <a:pt x="9538883" y="3750967"/>
                </a:cubicBezTo>
                <a:cubicBezTo>
                  <a:pt x="9541041" y="3748921"/>
                  <a:pt x="9542120" y="3746335"/>
                  <a:pt x="9542120" y="3743210"/>
                </a:cubicBezTo>
                <a:cubicBezTo>
                  <a:pt x="9542120" y="3740084"/>
                  <a:pt x="9541041" y="3737498"/>
                  <a:pt x="9538883" y="3735452"/>
                </a:cubicBezTo>
                <a:cubicBezTo>
                  <a:pt x="9536725" y="3733405"/>
                  <a:pt x="9533897" y="3732382"/>
                  <a:pt x="9530400" y="3732382"/>
                </a:cubicBezTo>
                <a:close/>
                <a:moveTo>
                  <a:pt x="9111300" y="3732382"/>
                </a:moveTo>
                <a:cubicBezTo>
                  <a:pt x="9107802" y="3732382"/>
                  <a:pt x="9104993" y="3733405"/>
                  <a:pt x="9102872" y="3735452"/>
                </a:cubicBezTo>
                <a:cubicBezTo>
                  <a:pt x="9100752" y="3737498"/>
                  <a:pt x="9099691" y="3740084"/>
                  <a:pt x="9099691" y="3743210"/>
                </a:cubicBezTo>
                <a:cubicBezTo>
                  <a:pt x="9099691" y="3746335"/>
                  <a:pt x="9100752" y="3748921"/>
                  <a:pt x="9102872" y="3750967"/>
                </a:cubicBezTo>
                <a:cubicBezTo>
                  <a:pt x="9104993" y="3753014"/>
                  <a:pt x="9107802" y="3754037"/>
                  <a:pt x="9111300" y="3754037"/>
                </a:cubicBezTo>
                <a:cubicBezTo>
                  <a:pt x="9114797" y="3754037"/>
                  <a:pt x="9117625" y="3753014"/>
                  <a:pt x="9119783" y="3750967"/>
                </a:cubicBezTo>
                <a:cubicBezTo>
                  <a:pt x="9121941" y="3748921"/>
                  <a:pt x="9123020" y="3746335"/>
                  <a:pt x="9123020" y="3743210"/>
                </a:cubicBezTo>
                <a:cubicBezTo>
                  <a:pt x="9123020" y="3740084"/>
                  <a:pt x="9121941" y="3737498"/>
                  <a:pt x="9119783" y="3735452"/>
                </a:cubicBezTo>
                <a:cubicBezTo>
                  <a:pt x="9117625" y="3733405"/>
                  <a:pt x="9114797" y="3732382"/>
                  <a:pt x="9111300" y="3732382"/>
                </a:cubicBezTo>
                <a:close/>
                <a:moveTo>
                  <a:pt x="8111175" y="3732382"/>
                </a:moveTo>
                <a:cubicBezTo>
                  <a:pt x="8107677" y="3732382"/>
                  <a:pt x="8104868" y="3733405"/>
                  <a:pt x="8102747" y="3735452"/>
                </a:cubicBezTo>
                <a:cubicBezTo>
                  <a:pt x="8100626" y="3737498"/>
                  <a:pt x="8099566" y="3740084"/>
                  <a:pt x="8099566" y="3743210"/>
                </a:cubicBezTo>
                <a:cubicBezTo>
                  <a:pt x="8099566" y="3746335"/>
                  <a:pt x="8100626" y="3748921"/>
                  <a:pt x="8102747" y="3750967"/>
                </a:cubicBezTo>
                <a:cubicBezTo>
                  <a:pt x="8104868" y="3753014"/>
                  <a:pt x="8107677" y="3754037"/>
                  <a:pt x="8111175" y="3754037"/>
                </a:cubicBezTo>
                <a:cubicBezTo>
                  <a:pt x="8114672" y="3754037"/>
                  <a:pt x="8117500" y="3753014"/>
                  <a:pt x="8119658" y="3750967"/>
                </a:cubicBezTo>
                <a:cubicBezTo>
                  <a:pt x="8121816" y="3748921"/>
                  <a:pt x="8122895" y="3746335"/>
                  <a:pt x="8122895" y="3743210"/>
                </a:cubicBezTo>
                <a:cubicBezTo>
                  <a:pt x="8122895" y="3740084"/>
                  <a:pt x="8121816" y="3737498"/>
                  <a:pt x="8119658" y="3735452"/>
                </a:cubicBezTo>
                <a:cubicBezTo>
                  <a:pt x="8117500" y="3733405"/>
                  <a:pt x="8114672" y="3732382"/>
                  <a:pt x="8111175" y="3732382"/>
                </a:cubicBezTo>
                <a:close/>
                <a:moveTo>
                  <a:pt x="3599696" y="3656432"/>
                </a:moveTo>
                <a:lnTo>
                  <a:pt x="3686783" y="3924662"/>
                </a:lnTo>
                <a:lnTo>
                  <a:pt x="3512608" y="3924662"/>
                </a:lnTo>
                <a:close/>
                <a:moveTo>
                  <a:pt x="2932648" y="3631052"/>
                </a:moveTo>
                <a:lnTo>
                  <a:pt x="3042627" y="3631052"/>
                </a:lnTo>
                <a:cubicBezTo>
                  <a:pt x="3074144" y="3631052"/>
                  <a:pt x="3100188" y="3639512"/>
                  <a:pt x="3120757" y="3656432"/>
                </a:cubicBezTo>
                <a:cubicBezTo>
                  <a:pt x="3141326" y="3673352"/>
                  <a:pt x="3151611" y="3699395"/>
                  <a:pt x="3151611" y="3734562"/>
                </a:cubicBezTo>
                <a:cubicBezTo>
                  <a:pt x="3151611" y="3768402"/>
                  <a:pt x="3141576" y="3793948"/>
                  <a:pt x="3121504" y="3811199"/>
                </a:cubicBezTo>
                <a:cubicBezTo>
                  <a:pt x="3101432" y="3828451"/>
                  <a:pt x="3075140" y="3837077"/>
                  <a:pt x="3042627" y="3837077"/>
                </a:cubicBezTo>
                <a:lnTo>
                  <a:pt x="2932648" y="3837077"/>
                </a:lnTo>
                <a:close/>
                <a:moveTo>
                  <a:pt x="1497735" y="3625578"/>
                </a:moveTo>
                <a:cubicBezTo>
                  <a:pt x="1541197" y="3625578"/>
                  <a:pt x="1576198" y="3635863"/>
                  <a:pt x="1602738" y="3656432"/>
                </a:cubicBezTo>
                <a:cubicBezTo>
                  <a:pt x="1629280" y="3677001"/>
                  <a:pt x="1648688" y="3704537"/>
                  <a:pt x="1660963" y="3739041"/>
                </a:cubicBezTo>
                <a:cubicBezTo>
                  <a:pt x="1673238" y="3773544"/>
                  <a:pt x="1679376" y="3811697"/>
                  <a:pt x="1679376" y="3853499"/>
                </a:cubicBezTo>
                <a:cubicBezTo>
                  <a:pt x="1679376" y="3894637"/>
                  <a:pt x="1673238" y="3932459"/>
                  <a:pt x="1660963" y="3966962"/>
                </a:cubicBezTo>
                <a:cubicBezTo>
                  <a:pt x="1648688" y="4001465"/>
                  <a:pt x="1629280" y="4029001"/>
                  <a:pt x="1602738" y="4049571"/>
                </a:cubicBezTo>
                <a:cubicBezTo>
                  <a:pt x="1576198" y="4070140"/>
                  <a:pt x="1541197" y="4080425"/>
                  <a:pt x="1497735" y="4080425"/>
                </a:cubicBezTo>
                <a:cubicBezTo>
                  <a:pt x="1453943" y="4080425"/>
                  <a:pt x="1418693" y="4070140"/>
                  <a:pt x="1391986" y="4049571"/>
                </a:cubicBezTo>
                <a:cubicBezTo>
                  <a:pt x="1365279" y="4029001"/>
                  <a:pt x="1345871" y="4001465"/>
                  <a:pt x="1333762" y="3966962"/>
                </a:cubicBezTo>
                <a:cubicBezTo>
                  <a:pt x="1321652" y="3932459"/>
                  <a:pt x="1315598" y="3894637"/>
                  <a:pt x="1315598" y="3853499"/>
                </a:cubicBezTo>
                <a:cubicBezTo>
                  <a:pt x="1315598" y="3811697"/>
                  <a:pt x="1321652" y="3773544"/>
                  <a:pt x="1333762" y="3739041"/>
                </a:cubicBezTo>
                <a:cubicBezTo>
                  <a:pt x="1345871" y="3704537"/>
                  <a:pt x="1365279" y="3677001"/>
                  <a:pt x="1391986" y="3656432"/>
                </a:cubicBezTo>
                <a:cubicBezTo>
                  <a:pt x="1418693" y="3635863"/>
                  <a:pt x="1453943" y="3625578"/>
                  <a:pt x="1497735" y="3625578"/>
                </a:cubicBezTo>
                <a:close/>
                <a:moveTo>
                  <a:pt x="10353642" y="3601599"/>
                </a:moveTo>
                <a:lnTo>
                  <a:pt x="10370162" y="3601599"/>
                </a:lnTo>
                <a:cubicBezTo>
                  <a:pt x="10378868" y="3601599"/>
                  <a:pt x="10385584" y="3602232"/>
                  <a:pt x="10390310" y="3603497"/>
                </a:cubicBezTo>
                <a:cubicBezTo>
                  <a:pt x="10395036" y="3604762"/>
                  <a:pt x="10398272" y="3606529"/>
                  <a:pt x="10400022" y="3608799"/>
                </a:cubicBezTo>
                <a:cubicBezTo>
                  <a:pt x="10401770" y="3611069"/>
                  <a:pt x="10402644" y="3613766"/>
                  <a:pt x="10402644" y="3616891"/>
                </a:cubicBezTo>
                <a:cubicBezTo>
                  <a:pt x="10402644" y="3622175"/>
                  <a:pt x="10400058" y="3626602"/>
                  <a:pt x="10394886" y="3630174"/>
                </a:cubicBezTo>
                <a:cubicBezTo>
                  <a:pt x="10389714" y="3633746"/>
                  <a:pt x="10380804" y="3635532"/>
                  <a:pt x="10368154" y="3635532"/>
                </a:cubicBezTo>
                <a:cubicBezTo>
                  <a:pt x="10357288" y="3635532"/>
                  <a:pt x="10349512" y="3633839"/>
                  <a:pt x="10344824" y="3630454"/>
                </a:cubicBezTo>
                <a:cubicBezTo>
                  <a:pt x="10340136" y="3627068"/>
                  <a:pt x="10337792" y="3623142"/>
                  <a:pt x="10337792" y="3618677"/>
                </a:cubicBezTo>
                <a:cubicBezTo>
                  <a:pt x="10337792" y="3614659"/>
                  <a:pt x="10339168" y="3611124"/>
                  <a:pt x="10341922" y="3608074"/>
                </a:cubicBezTo>
                <a:cubicBezTo>
                  <a:pt x="10344676" y="3605023"/>
                  <a:pt x="10348582" y="3602865"/>
                  <a:pt x="10353642" y="3601599"/>
                </a:cubicBezTo>
                <a:close/>
                <a:moveTo>
                  <a:pt x="9436712" y="3554049"/>
                </a:moveTo>
                <a:lnTo>
                  <a:pt x="9436712" y="3576150"/>
                </a:lnTo>
                <a:cubicBezTo>
                  <a:pt x="9432694" y="3581508"/>
                  <a:pt x="9427708" y="3585935"/>
                  <a:pt x="9421755" y="3589433"/>
                </a:cubicBezTo>
                <a:cubicBezTo>
                  <a:pt x="9415802" y="3592930"/>
                  <a:pt x="9409105" y="3594679"/>
                  <a:pt x="9401663" y="3594679"/>
                </a:cubicBezTo>
                <a:cubicBezTo>
                  <a:pt x="9394966" y="3594679"/>
                  <a:pt x="9389887" y="3593061"/>
                  <a:pt x="9386427" y="3589824"/>
                </a:cubicBezTo>
                <a:cubicBezTo>
                  <a:pt x="9382967" y="3586586"/>
                  <a:pt x="9381236" y="3582252"/>
                  <a:pt x="9381236" y="3576820"/>
                </a:cubicBezTo>
                <a:cubicBezTo>
                  <a:pt x="9381236" y="3568857"/>
                  <a:pt x="9385534" y="3563127"/>
                  <a:pt x="9394129" y="3559630"/>
                </a:cubicBezTo>
                <a:cubicBezTo>
                  <a:pt x="9402724" y="3556132"/>
                  <a:pt x="9416918" y="3554272"/>
                  <a:pt x="9436712" y="3554049"/>
                </a:cubicBezTo>
                <a:close/>
                <a:moveTo>
                  <a:pt x="8931887" y="3554049"/>
                </a:moveTo>
                <a:lnTo>
                  <a:pt x="8931887" y="3576150"/>
                </a:lnTo>
                <a:cubicBezTo>
                  <a:pt x="8927869" y="3581508"/>
                  <a:pt x="8922883" y="3585935"/>
                  <a:pt x="8916930" y="3589433"/>
                </a:cubicBezTo>
                <a:cubicBezTo>
                  <a:pt x="8910977" y="3592930"/>
                  <a:pt x="8904280" y="3594679"/>
                  <a:pt x="8896838" y="3594679"/>
                </a:cubicBezTo>
                <a:cubicBezTo>
                  <a:pt x="8890141" y="3594679"/>
                  <a:pt x="8885062" y="3593061"/>
                  <a:pt x="8881602" y="3589824"/>
                </a:cubicBezTo>
                <a:cubicBezTo>
                  <a:pt x="8878142" y="3586586"/>
                  <a:pt x="8876412" y="3582252"/>
                  <a:pt x="8876412" y="3576820"/>
                </a:cubicBezTo>
                <a:cubicBezTo>
                  <a:pt x="8876412" y="3568857"/>
                  <a:pt x="8880709" y="3563127"/>
                  <a:pt x="8889304" y="3559630"/>
                </a:cubicBezTo>
                <a:cubicBezTo>
                  <a:pt x="8897899" y="3556132"/>
                  <a:pt x="8912093" y="3554272"/>
                  <a:pt x="8931887" y="3554049"/>
                </a:cubicBezTo>
                <a:close/>
                <a:moveTo>
                  <a:pt x="8398487" y="3554049"/>
                </a:moveTo>
                <a:lnTo>
                  <a:pt x="8398487" y="3576150"/>
                </a:lnTo>
                <a:cubicBezTo>
                  <a:pt x="8394469" y="3581508"/>
                  <a:pt x="8389483" y="3585935"/>
                  <a:pt x="8383530" y="3589433"/>
                </a:cubicBezTo>
                <a:cubicBezTo>
                  <a:pt x="8377577" y="3592930"/>
                  <a:pt x="8370880" y="3594679"/>
                  <a:pt x="8363438" y="3594679"/>
                </a:cubicBezTo>
                <a:cubicBezTo>
                  <a:pt x="8356741" y="3594679"/>
                  <a:pt x="8351662" y="3593061"/>
                  <a:pt x="8348202" y="3589824"/>
                </a:cubicBezTo>
                <a:cubicBezTo>
                  <a:pt x="8344742" y="3586586"/>
                  <a:pt x="8343012" y="3582252"/>
                  <a:pt x="8343012" y="3576820"/>
                </a:cubicBezTo>
                <a:cubicBezTo>
                  <a:pt x="8343012" y="3568857"/>
                  <a:pt x="8347309" y="3563127"/>
                  <a:pt x="8355904" y="3559630"/>
                </a:cubicBezTo>
                <a:cubicBezTo>
                  <a:pt x="8364499" y="3556132"/>
                  <a:pt x="8378693" y="3554272"/>
                  <a:pt x="8398487" y="3554049"/>
                </a:cubicBezTo>
                <a:close/>
                <a:moveTo>
                  <a:pt x="4646264" y="3518087"/>
                </a:moveTo>
                <a:lnTo>
                  <a:pt x="4873190" y="3937601"/>
                </a:lnTo>
                <a:lnTo>
                  <a:pt x="4873190" y="4187916"/>
                </a:lnTo>
                <a:lnTo>
                  <a:pt x="5016511" y="4187916"/>
                </a:lnTo>
                <a:lnTo>
                  <a:pt x="5016511" y="3937601"/>
                </a:lnTo>
                <a:lnTo>
                  <a:pt x="5243436" y="3518087"/>
                </a:lnTo>
                <a:lnTo>
                  <a:pt x="5088172" y="3518087"/>
                </a:lnTo>
                <a:lnTo>
                  <a:pt x="4944850" y="3809209"/>
                </a:lnTo>
                <a:lnTo>
                  <a:pt x="4801528" y="3518087"/>
                </a:lnTo>
                <a:close/>
                <a:moveTo>
                  <a:pt x="3992960" y="3518087"/>
                </a:moveTo>
                <a:lnTo>
                  <a:pt x="3992960" y="4187916"/>
                </a:lnTo>
                <a:lnTo>
                  <a:pt x="4123840" y="4187916"/>
                </a:lnTo>
                <a:lnTo>
                  <a:pt x="4123840" y="3733567"/>
                </a:lnTo>
                <a:lnTo>
                  <a:pt x="4432380" y="4187916"/>
                </a:lnTo>
                <a:lnTo>
                  <a:pt x="4569729" y="4187916"/>
                </a:lnTo>
                <a:lnTo>
                  <a:pt x="4569729" y="3518087"/>
                </a:lnTo>
                <a:lnTo>
                  <a:pt x="4437854" y="3518087"/>
                </a:lnTo>
                <a:lnTo>
                  <a:pt x="4437854" y="3969450"/>
                </a:lnTo>
                <a:lnTo>
                  <a:pt x="4129812" y="3518087"/>
                </a:lnTo>
                <a:close/>
                <a:moveTo>
                  <a:pt x="3526542" y="3518087"/>
                </a:moveTo>
                <a:lnTo>
                  <a:pt x="3285682" y="4187916"/>
                </a:lnTo>
                <a:lnTo>
                  <a:pt x="3429999" y="4187916"/>
                </a:lnTo>
                <a:lnTo>
                  <a:pt x="3479266" y="4040613"/>
                </a:lnTo>
                <a:lnTo>
                  <a:pt x="3721120" y="4040613"/>
                </a:lnTo>
                <a:lnTo>
                  <a:pt x="3768894" y="4187916"/>
                </a:lnTo>
                <a:lnTo>
                  <a:pt x="3914704" y="4187916"/>
                </a:lnTo>
                <a:lnTo>
                  <a:pt x="3673347" y="3518087"/>
                </a:lnTo>
                <a:close/>
                <a:moveTo>
                  <a:pt x="2792810" y="3518087"/>
                </a:moveTo>
                <a:lnTo>
                  <a:pt x="2792810" y="4187916"/>
                </a:lnTo>
                <a:lnTo>
                  <a:pt x="2932648" y="4187916"/>
                </a:lnTo>
                <a:lnTo>
                  <a:pt x="2932648" y="3949544"/>
                </a:lnTo>
                <a:lnTo>
                  <a:pt x="3055566" y="3949544"/>
                </a:lnTo>
                <a:cubicBezTo>
                  <a:pt x="3099690" y="3949544"/>
                  <a:pt x="3139916" y="3941831"/>
                  <a:pt x="3176244" y="3926404"/>
                </a:cubicBezTo>
                <a:cubicBezTo>
                  <a:pt x="3212572" y="3910977"/>
                  <a:pt x="3241519" y="3887339"/>
                  <a:pt x="3263083" y="3855490"/>
                </a:cubicBezTo>
                <a:cubicBezTo>
                  <a:pt x="3284648" y="3823640"/>
                  <a:pt x="3295430" y="3783331"/>
                  <a:pt x="3295430" y="3734562"/>
                </a:cubicBezTo>
                <a:cubicBezTo>
                  <a:pt x="3295430" y="3685129"/>
                  <a:pt x="3284648" y="3644488"/>
                  <a:pt x="3263083" y="3612639"/>
                </a:cubicBezTo>
                <a:cubicBezTo>
                  <a:pt x="3241519" y="3580790"/>
                  <a:pt x="3212572" y="3557069"/>
                  <a:pt x="3176244" y="3541476"/>
                </a:cubicBezTo>
                <a:cubicBezTo>
                  <a:pt x="3139916" y="3525883"/>
                  <a:pt x="3099690" y="3518087"/>
                  <a:pt x="3055566" y="3518087"/>
                </a:cubicBezTo>
                <a:close/>
                <a:moveTo>
                  <a:pt x="1954610" y="3518087"/>
                </a:moveTo>
                <a:lnTo>
                  <a:pt x="1954610" y="4187916"/>
                </a:lnTo>
                <a:lnTo>
                  <a:pt x="2088476" y="4187916"/>
                </a:lnTo>
                <a:lnTo>
                  <a:pt x="2088476" y="3700077"/>
                </a:lnTo>
                <a:lnTo>
                  <a:pt x="2249713" y="3973929"/>
                </a:lnTo>
                <a:lnTo>
                  <a:pt x="2335805" y="3973929"/>
                </a:lnTo>
                <a:lnTo>
                  <a:pt x="2493558" y="3699295"/>
                </a:lnTo>
                <a:lnTo>
                  <a:pt x="2493558" y="4187916"/>
                </a:lnTo>
                <a:lnTo>
                  <a:pt x="2631406" y="4187916"/>
                </a:lnTo>
                <a:lnTo>
                  <a:pt x="2631406" y="3518087"/>
                </a:lnTo>
                <a:lnTo>
                  <a:pt x="2476638" y="3518087"/>
                </a:lnTo>
                <a:lnTo>
                  <a:pt x="2297287" y="3827641"/>
                </a:lnTo>
                <a:lnTo>
                  <a:pt x="2115349" y="3518087"/>
                </a:lnTo>
                <a:close/>
                <a:moveTo>
                  <a:pt x="10735684" y="3511521"/>
                </a:moveTo>
                <a:cubicBezTo>
                  <a:pt x="10743200" y="3511521"/>
                  <a:pt x="10749432" y="3513512"/>
                  <a:pt x="10754380" y="3517493"/>
                </a:cubicBezTo>
                <a:cubicBezTo>
                  <a:pt x="10759330" y="3521474"/>
                  <a:pt x="10763330" y="3526516"/>
                  <a:pt x="10766380" y="3532618"/>
                </a:cubicBezTo>
                <a:lnTo>
                  <a:pt x="10766380" y="3574475"/>
                </a:lnTo>
                <a:cubicBezTo>
                  <a:pt x="10763106" y="3579759"/>
                  <a:pt x="10758826" y="3584280"/>
                  <a:pt x="10753544" y="3588038"/>
                </a:cubicBezTo>
                <a:cubicBezTo>
                  <a:pt x="10748260" y="3591795"/>
                  <a:pt x="10741638" y="3593674"/>
                  <a:pt x="10733674" y="3593674"/>
                </a:cubicBezTo>
                <a:cubicBezTo>
                  <a:pt x="10724522" y="3593674"/>
                  <a:pt x="10717582" y="3590140"/>
                  <a:pt x="10712858" y="3583070"/>
                </a:cubicBezTo>
                <a:cubicBezTo>
                  <a:pt x="10708132" y="3576001"/>
                  <a:pt x="10705770" y="3565732"/>
                  <a:pt x="10705770" y="3552263"/>
                </a:cubicBezTo>
                <a:cubicBezTo>
                  <a:pt x="10705770" y="3539241"/>
                  <a:pt x="10708282" y="3529194"/>
                  <a:pt x="10713304" y="3522125"/>
                </a:cubicBezTo>
                <a:cubicBezTo>
                  <a:pt x="10718326" y="3515056"/>
                  <a:pt x="10725786" y="3511521"/>
                  <a:pt x="10735684" y="3511521"/>
                </a:cubicBezTo>
                <a:close/>
                <a:moveTo>
                  <a:pt x="9954634" y="3511521"/>
                </a:moveTo>
                <a:cubicBezTo>
                  <a:pt x="9962150" y="3511521"/>
                  <a:pt x="9968382" y="3513512"/>
                  <a:pt x="9973331" y="3517493"/>
                </a:cubicBezTo>
                <a:cubicBezTo>
                  <a:pt x="9978279" y="3521474"/>
                  <a:pt x="9982279" y="3526516"/>
                  <a:pt x="9985330" y="3532618"/>
                </a:cubicBezTo>
                <a:lnTo>
                  <a:pt x="9985330" y="3574475"/>
                </a:lnTo>
                <a:cubicBezTo>
                  <a:pt x="9982056" y="3579759"/>
                  <a:pt x="9977777" y="3584280"/>
                  <a:pt x="9972494" y="3588038"/>
                </a:cubicBezTo>
                <a:cubicBezTo>
                  <a:pt x="9967210" y="3591795"/>
                  <a:pt x="9960587" y="3593674"/>
                  <a:pt x="9952625" y="3593674"/>
                </a:cubicBezTo>
                <a:cubicBezTo>
                  <a:pt x="9943472" y="3593674"/>
                  <a:pt x="9936533" y="3590140"/>
                  <a:pt x="9931808" y="3583070"/>
                </a:cubicBezTo>
                <a:cubicBezTo>
                  <a:pt x="9927082" y="3576001"/>
                  <a:pt x="9924720" y="3565732"/>
                  <a:pt x="9924720" y="3552263"/>
                </a:cubicBezTo>
                <a:cubicBezTo>
                  <a:pt x="9924720" y="3539241"/>
                  <a:pt x="9927231" y="3529194"/>
                  <a:pt x="9932254" y="3522125"/>
                </a:cubicBezTo>
                <a:cubicBezTo>
                  <a:pt x="9937277" y="3515056"/>
                  <a:pt x="9944737" y="3511521"/>
                  <a:pt x="9954634" y="3511521"/>
                </a:cubicBezTo>
                <a:close/>
                <a:moveTo>
                  <a:pt x="7896304" y="3511410"/>
                </a:moveTo>
                <a:cubicBezTo>
                  <a:pt x="7905382" y="3511410"/>
                  <a:pt x="7912266" y="3514944"/>
                  <a:pt x="7916954" y="3522014"/>
                </a:cubicBezTo>
                <a:cubicBezTo>
                  <a:pt x="7921642" y="3529083"/>
                  <a:pt x="7923986" y="3539278"/>
                  <a:pt x="7923986" y="3552598"/>
                </a:cubicBezTo>
                <a:cubicBezTo>
                  <a:pt x="7923986" y="3565769"/>
                  <a:pt x="7921475" y="3575908"/>
                  <a:pt x="7916452" y="3583015"/>
                </a:cubicBezTo>
                <a:cubicBezTo>
                  <a:pt x="7911429" y="3590121"/>
                  <a:pt x="7903969" y="3593674"/>
                  <a:pt x="7894072" y="3593674"/>
                </a:cubicBezTo>
                <a:cubicBezTo>
                  <a:pt x="7886705" y="3593674"/>
                  <a:pt x="7880491" y="3591907"/>
                  <a:pt x="7875431" y="3588372"/>
                </a:cubicBezTo>
                <a:cubicBezTo>
                  <a:pt x="7870371" y="3584838"/>
                  <a:pt x="7866352" y="3580243"/>
                  <a:pt x="7863376" y="3574587"/>
                </a:cubicBezTo>
                <a:lnTo>
                  <a:pt x="7863376" y="3532618"/>
                </a:lnTo>
                <a:cubicBezTo>
                  <a:pt x="7866427" y="3526962"/>
                  <a:pt x="7870687" y="3522014"/>
                  <a:pt x="7876156" y="3517772"/>
                </a:cubicBezTo>
                <a:cubicBezTo>
                  <a:pt x="7881626" y="3513531"/>
                  <a:pt x="7888342" y="3511410"/>
                  <a:pt x="7896304" y="3511410"/>
                </a:cubicBezTo>
                <a:close/>
                <a:moveTo>
                  <a:pt x="10975372" y="3510963"/>
                </a:moveTo>
                <a:cubicBezTo>
                  <a:pt x="10983408" y="3510963"/>
                  <a:pt x="10989808" y="3512768"/>
                  <a:pt x="10994570" y="3516377"/>
                </a:cubicBezTo>
                <a:cubicBezTo>
                  <a:pt x="10999334" y="3519986"/>
                  <a:pt x="11002756" y="3524953"/>
                  <a:pt x="11004840" y="3531278"/>
                </a:cubicBezTo>
                <a:cubicBezTo>
                  <a:pt x="11006924" y="3537603"/>
                  <a:pt x="11007966" y="3544784"/>
                  <a:pt x="11007966" y="3552821"/>
                </a:cubicBezTo>
                <a:cubicBezTo>
                  <a:pt x="11007966" y="3560709"/>
                  <a:pt x="11006924" y="3567760"/>
                  <a:pt x="11004840" y="3573973"/>
                </a:cubicBezTo>
                <a:cubicBezTo>
                  <a:pt x="11002756" y="3580187"/>
                  <a:pt x="10999334" y="3585061"/>
                  <a:pt x="10994570" y="3588596"/>
                </a:cubicBezTo>
                <a:cubicBezTo>
                  <a:pt x="10989808" y="3592130"/>
                  <a:pt x="10983408" y="3593898"/>
                  <a:pt x="10975372" y="3593898"/>
                </a:cubicBezTo>
                <a:cubicBezTo>
                  <a:pt x="10967558" y="3593898"/>
                  <a:pt x="10961364" y="3592130"/>
                  <a:pt x="10956786" y="3588596"/>
                </a:cubicBezTo>
                <a:cubicBezTo>
                  <a:pt x="10952210" y="3585061"/>
                  <a:pt x="10948918" y="3580187"/>
                  <a:pt x="10946908" y="3573973"/>
                </a:cubicBezTo>
                <a:cubicBezTo>
                  <a:pt x="10944900" y="3567760"/>
                  <a:pt x="10943894" y="3560709"/>
                  <a:pt x="10943894" y="3552821"/>
                </a:cubicBezTo>
                <a:cubicBezTo>
                  <a:pt x="10943894" y="3544784"/>
                  <a:pt x="10944900" y="3537603"/>
                  <a:pt x="10946908" y="3531278"/>
                </a:cubicBezTo>
                <a:cubicBezTo>
                  <a:pt x="10948918" y="3524953"/>
                  <a:pt x="10952210" y="3519986"/>
                  <a:pt x="10956786" y="3516377"/>
                </a:cubicBezTo>
                <a:cubicBezTo>
                  <a:pt x="10961364" y="3512768"/>
                  <a:pt x="10967558" y="3510963"/>
                  <a:pt x="10975372" y="3510963"/>
                </a:cubicBezTo>
                <a:close/>
                <a:moveTo>
                  <a:pt x="9670447" y="3510963"/>
                </a:moveTo>
                <a:cubicBezTo>
                  <a:pt x="9678484" y="3510963"/>
                  <a:pt x="9684883" y="3512768"/>
                  <a:pt x="9689646" y="3516377"/>
                </a:cubicBezTo>
                <a:cubicBezTo>
                  <a:pt x="9694408" y="3519986"/>
                  <a:pt x="9697831" y="3524953"/>
                  <a:pt x="9699915" y="3531278"/>
                </a:cubicBezTo>
                <a:cubicBezTo>
                  <a:pt x="9701998" y="3537603"/>
                  <a:pt x="9703040" y="3544784"/>
                  <a:pt x="9703040" y="3552821"/>
                </a:cubicBezTo>
                <a:cubicBezTo>
                  <a:pt x="9703040" y="3560709"/>
                  <a:pt x="9701998" y="3567760"/>
                  <a:pt x="9699915" y="3573973"/>
                </a:cubicBezTo>
                <a:cubicBezTo>
                  <a:pt x="9697831" y="3580187"/>
                  <a:pt x="9694408" y="3585061"/>
                  <a:pt x="9689646" y="3588596"/>
                </a:cubicBezTo>
                <a:cubicBezTo>
                  <a:pt x="9684883" y="3592130"/>
                  <a:pt x="9678484" y="3593898"/>
                  <a:pt x="9670447" y="3593898"/>
                </a:cubicBezTo>
                <a:cubicBezTo>
                  <a:pt x="9662634" y="3593898"/>
                  <a:pt x="9656438" y="3592130"/>
                  <a:pt x="9651862" y="3588596"/>
                </a:cubicBezTo>
                <a:cubicBezTo>
                  <a:pt x="9647286" y="3585061"/>
                  <a:pt x="9643993" y="3580187"/>
                  <a:pt x="9641984" y="3573973"/>
                </a:cubicBezTo>
                <a:cubicBezTo>
                  <a:pt x="9639974" y="3567760"/>
                  <a:pt x="9638970" y="3560709"/>
                  <a:pt x="9638970" y="3552821"/>
                </a:cubicBezTo>
                <a:cubicBezTo>
                  <a:pt x="9638970" y="3544784"/>
                  <a:pt x="9639974" y="3537603"/>
                  <a:pt x="9641984" y="3531278"/>
                </a:cubicBezTo>
                <a:cubicBezTo>
                  <a:pt x="9643993" y="3524953"/>
                  <a:pt x="9647286" y="3519986"/>
                  <a:pt x="9651862" y="3516377"/>
                </a:cubicBezTo>
                <a:cubicBezTo>
                  <a:pt x="9656438" y="3512768"/>
                  <a:pt x="9662634" y="3510963"/>
                  <a:pt x="9670447" y="3510963"/>
                </a:cubicBezTo>
                <a:close/>
                <a:moveTo>
                  <a:pt x="8175022" y="3510963"/>
                </a:moveTo>
                <a:cubicBezTo>
                  <a:pt x="8183059" y="3510963"/>
                  <a:pt x="8189458" y="3512768"/>
                  <a:pt x="8194221" y="3516377"/>
                </a:cubicBezTo>
                <a:cubicBezTo>
                  <a:pt x="8198983" y="3519986"/>
                  <a:pt x="8202406" y="3524953"/>
                  <a:pt x="8204490" y="3531278"/>
                </a:cubicBezTo>
                <a:cubicBezTo>
                  <a:pt x="8206573" y="3537603"/>
                  <a:pt x="8207615" y="3544784"/>
                  <a:pt x="8207615" y="3552821"/>
                </a:cubicBezTo>
                <a:cubicBezTo>
                  <a:pt x="8207615" y="3560709"/>
                  <a:pt x="8206573" y="3567760"/>
                  <a:pt x="8204490" y="3573973"/>
                </a:cubicBezTo>
                <a:cubicBezTo>
                  <a:pt x="8202406" y="3580187"/>
                  <a:pt x="8198983" y="3585061"/>
                  <a:pt x="8194221" y="3588596"/>
                </a:cubicBezTo>
                <a:cubicBezTo>
                  <a:pt x="8189458" y="3592130"/>
                  <a:pt x="8183059" y="3593898"/>
                  <a:pt x="8175022" y="3593898"/>
                </a:cubicBezTo>
                <a:cubicBezTo>
                  <a:pt x="8167208" y="3593898"/>
                  <a:pt x="8161013" y="3592130"/>
                  <a:pt x="8156437" y="3588596"/>
                </a:cubicBezTo>
                <a:cubicBezTo>
                  <a:pt x="8151860" y="3585061"/>
                  <a:pt x="8148568" y="3580187"/>
                  <a:pt x="8146559" y="3573973"/>
                </a:cubicBezTo>
                <a:cubicBezTo>
                  <a:pt x="8144549" y="3567760"/>
                  <a:pt x="8143545" y="3560709"/>
                  <a:pt x="8143545" y="3552821"/>
                </a:cubicBezTo>
                <a:cubicBezTo>
                  <a:pt x="8143545" y="3544784"/>
                  <a:pt x="8144549" y="3537603"/>
                  <a:pt x="8146559" y="3531278"/>
                </a:cubicBezTo>
                <a:cubicBezTo>
                  <a:pt x="8148568" y="3524953"/>
                  <a:pt x="8151860" y="3519986"/>
                  <a:pt x="8156437" y="3516377"/>
                </a:cubicBezTo>
                <a:cubicBezTo>
                  <a:pt x="8161013" y="3512768"/>
                  <a:pt x="8167208" y="3510963"/>
                  <a:pt x="8175022" y="3510963"/>
                </a:cubicBezTo>
                <a:close/>
                <a:moveTo>
                  <a:pt x="10611860" y="3510628"/>
                </a:moveTo>
                <a:cubicBezTo>
                  <a:pt x="10620864" y="3510628"/>
                  <a:pt x="10627896" y="3513307"/>
                  <a:pt x="10632956" y="3518665"/>
                </a:cubicBezTo>
                <a:cubicBezTo>
                  <a:pt x="10638016" y="3524023"/>
                  <a:pt x="10640658" y="3531762"/>
                  <a:pt x="10640880" y="3541882"/>
                </a:cubicBezTo>
                <a:lnTo>
                  <a:pt x="10581498" y="3541882"/>
                </a:lnTo>
                <a:cubicBezTo>
                  <a:pt x="10582316" y="3531688"/>
                  <a:pt x="10585312" y="3523930"/>
                  <a:pt x="10590484" y="3518609"/>
                </a:cubicBezTo>
                <a:cubicBezTo>
                  <a:pt x="10595656" y="3513289"/>
                  <a:pt x="10602780" y="3510628"/>
                  <a:pt x="10611860" y="3510628"/>
                </a:cubicBezTo>
                <a:close/>
                <a:moveTo>
                  <a:pt x="10078459" y="3510628"/>
                </a:moveTo>
                <a:cubicBezTo>
                  <a:pt x="10087463" y="3510628"/>
                  <a:pt x="10094496" y="3513307"/>
                  <a:pt x="10099556" y="3518665"/>
                </a:cubicBezTo>
                <a:cubicBezTo>
                  <a:pt x="10104616" y="3524023"/>
                  <a:pt x="10107258" y="3531762"/>
                  <a:pt x="10107481" y="3541882"/>
                </a:cubicBezTo>
                <a:lnTo>
                  <a:pt x="10048098" y="3541882"/>
                </a:lnTo>
                <a:cubicBezTo>
                  <a:pt x="10048917" y="3531688"/>
                  <a:pt x="10051912" y="3523930"/>
                  <a:pt x="10057084" y="3518609"/>
                </a:cubicBezTo>
                <a:cubicBezTo>
                  <a:pt x="10062256" y="3513289"/>
                  <a:pt x="10069381" y="3510628"/>
                  <a:pt x="10078459" y="3510628"/>
                </a:cubicBezTo>
                <a:close/>
                <a:moveTo>
                  <a:pt x="7725784" y="3510628"/>
                </a:moveTo>
                <a:cubicBezTo>
                  <a:pt x="7734788" y="3510628"/>
                  <a:pt x="7741820" y="3513307"/>
                  <a:pt x="7746880" y="3518665"/>
                </a:cubicBezTo>
                <a:cubicBezTo>
                  <a:pt x="7751941" y="3524023"/>
                  <a:pt x="7754582" y="3531762"/>
                  <a:pt x="7754806" y="3541882"/>
                </a:cubicBezTo>
                <a:lnTo>
                  <a:pt x="7695423" y="3541882"/>
                </a:lnTo>
                <a:cubicBezTo>
                  <a:pt x="7696242" y="3531688"/>
                  <a:pt x="7699237" y="3523930"/>
                  <a:pt x="7704409" y="3518609"/>
                </a:cubicBezTo>
                <a:cubicBezTo>
                  <a:pt x="7709580" y="3513289"/>
                  <a:pt x="7716706" y="3510628"/>
                  <a:pt x="7725784" y="3510628"/>
                </a:cubicBezTo>
                <a:close/>
                <a:moveTo>
                  <a:pt x="10367818" y="3509958"/>
                </a:moveTo>
                <a:cubicBezTo>
                  <a:pt x="10375036" y="3509958"/>
                  <a:pt x="10380840" y="3511986"/>
                  <a:pt x="10385232" y="3516042"/>
                </a:cubicBezTo>
                <a:cubicBezTo>
                  <a:pt x="10389622" y="3520098"/>
                  <a:pt x="10391816" y="3526330"/>
                  <a:pt x="10391816" y="3534738"/>
                </a:cubicBezTo>
                <a:cubicBezTo>
                  <a:pt x="10391816" y="3542775"/>
                  <a:pt x="10389492" y="3548840"/>
                  <a:pt x="10384840" y="3552933"/>
                </a:cubicBezTo>
                <a:cubicBezTo>
                  <a:pt x="10380190" y="3557025"/>
                  <a:pt x="10374292" y="3559072"/>
                  <a:pt x="10367148" y="3559072"/>
                </a:cubicBezTo>
                <a:cubicBezTo>
                  <a:pt x="10360824" y="3559072"/>
                  <a:pt x="10355262" y="3557044"/>
                  <a:pt x="10350462" y="3552988"/>
                </a:cubicBezTo>
                <a:cubicBezTo>
                  <a:pt x="10345662" y="3548933"/>
                  <a:pt x="10343262" y="3542812"/>
                  <a:pt x="10343262" y="3534627"/>
                </a:cubicBezTo>
                <a:cubicBezTo>
                  <a:pt x="10343262" y="3526516"/>
                  <a:pt x="10345586" y="3520376"/>
                  <a:pt x="10350238" y="3516209"/>
                </a:cubicBezTo>
                <a:cubicBezTo>
                  <a:pt x="10354888" y="3512042"/>
                  <a:pt x="10360750" y="3509958"/>
                  <a:pt x="10367818" y="3509958"/>
                </a:cubicBezTo>
                <a:close/>
                <a:moveTo>
                  <a:pt x="1497735" y="3509129"/>
                </a:moveTo>
                <a:cubicBezTo>
                  <a:pt x="1427734" y="3509129"/>
                  <a:pt x="1368431" y="3523312"/>
                  <a:pt x="1319828" y="3551678"/>
                </a:cubicBezTo>
                <a:cubicBezTo>
                  <a:pt x="1271225" y="3580044"/>
                  <a:pt x="1234316" y="3620021"/>
                  <a:pt x="1209102" y="3671610"/>
                </a:cubicBezTo>
                <a:cubicBezTo>
                  <a:pt x="1183888" y="3723199"/>
                  <a:pt x="1171281" y="3783829"/>
                  <a:pt x="1171281" y="3853499"/>
                </a:cubicBezTo>
                <a:cubicBezTo>
                  <a:pt x="1171281" y="3923169"/>
                  <a:pt x="1183888" y="3983633"/>
                  <a:pt x="1209102" y="4034890"/>
                </a:cubicBezTo>
                <a:cubicBezTo>
                  <a:pt x="1234316" y="4086147"/>
                  <a:pt x="1271225" y="4125959"/>
                  <a:pt x="1319828" y="4154325"/>
                </a:cubicBezTo>
                <a:cubicBezTo>
                  <a:pt x="1368431" y="4182690"/>
                  <a:pt x="1427734" y="4196873"/>
                  <a:pt x="1497735" y="4196873"/>
                </a:cubicBezTo>
                <a:cubicBezTo>
                  <a:pt x="1567737" y="4196873"/>
                  <a:pt x="1626957" y="4182690"/>
                  <a:pt x="1675394" y="4154325"/>
                </a:cubicBezTo>
                <a:cubicBezTo>
                  <a:pt x="1723832" y="4125959"/>
                  <a:pt x="1760658" y="4086147"/>
                  <a:pt x="1785872" y="4034890"/>
                </a:cubicBezTo>
                <a:cubicBezTo>
                  <a:pt x="1811085" y="3983633"/>
                  <a:pt x="1823692" y="3923169"/>
                  <a:pt x="1823692" y="3853499"/>
                </a:cubicBezTo>
                <a:cubicBezTo>
                  <a:pt x="1823692" y="3783829"/>
                  <a:pt x="1811085" y="3723199"/>
                  <a:pt x="1785872" y="3671610"/>
                </a:cubicBezTo>
                <a:cubicBezTo>
                  <a:pt x="1760658" y="3620021"/>
                  <a:pt x="1723832" y="3580044"/>
                  <a:pt x="1675394" y="3551678"/>
                </a:cubicBezTo>
                <a:cubicBezTo>
                  <a:pt x="1626957" y="3523312"/>
                  <a:pt x="1567737" y="3509129"/>
                  <a:pt x="1497735" y="3509129"/>
                </a:cubicBezTo>
                <a:close/>
                <a:moveTo>
                  <a:pt x="783361" y="3509129"/>
                </a:moveTo>
                <a:cubicBezTo>
                  <a:pt x="715681" y="3509129"/>
                  <a:pt x="657457" y="3523312"/>
                  <a:pt x="608687" y="3551678"/>
                </a:cubicBezTo>
                <a:cubicBezTo>
                  <a:pt x="559919" y="3580044"/>
                  <a:pt x="522429" y="3620021"/>
                  <a:pt x="496220" y="3671610"/>
                </a:cubicBezTo>
                <a:cubicBezTo>
                  <a:pt x="470011" y="3723199"/>
                  <a:pt x="456906" y="3783829"/>
                  <a:pt x="456906" y="3853499"/>
                </a:cubicBezTo>
                <a:cubicBezTo>
                  <a:pt x="456906" y="3923169"/>
                  <a:pt x="470011" y="3983633"/>
                  <a:pt x="496220" y="4034890"/>
                </a:cubicBezTo>
                <a:cubicBezTo>
                  <a:pt x="522429" y="4086147"/>
                  <a:pt x="559919" y="4125959"/>
                  <a:pt x="608687" y="4154325"/>
                </a:cubicBezTo>
                <a:cubicBezTo>
                  <a:pt x="657457" y="4182690"/>
                  <a:pt x="715681" y="4196873"/>
                  <a:pt x="783361" y="4196873"/>
                </a:cubicBezTo>
                <a:cubicBezTo>
                  <a:pt x="842414" y="4196873"/>
                  <a:pt x="893506" y="4187169"/>
                  <a:pt x="936635" y="4167761"/>
                </a:cubicBezTo>
                <a:cubicBezTo>
                  <a:pt x="979764" y="4148353"/>
                  <a:pt x="1013770" y="4119821"/>
                  <a:pt x="1038652" y="4082166"/>
                </a:cubicBezTo>
                <a:cubicBezTo>
                  <a:pt x="1063534" y="4044511"/>
                  <a:pt x="1077966" y="3998314"/>
                  <a:pt x="1081948" y="3943573"/>
                </a:cubicBezTo>
                <a:lnTo>
                  <a:pt x="938625" y="3943573"/>
                </a:lnTo>
                <a:cubicBezTo>
                  <a:pt x="934644" y="3987365"/>
                  <a:pt x="919300" y="4021122"/>
                  <a:pt x="892593" y="4044843"/>
                </a:cubicBezTo>
                <a:cubicBezTo>
                  <a:pt x="865886" y="4068564"/>
                  <a:pt x="829476" y="4080425"/>
                  <a:pt x="783361" y="4080425"/>
                </a:cubicBezTo>
                <a:cubicBezTo>
                  <a:pt x="739568" y="4080425"/>
                  <a:pt x="704318" y="4069974"/>
                  <a:pt x="677611" y="4049073"/>
                </a:cubicBezTo>
                <a:cubicBezTo>
                  <a:pt x="650904" y="4028172"/>
                  <a:pt x="631496" y="4000470"/>
                  <a:pt x="619387" y="3965967"/>
                </a:cubicBezTo>
                <a:cubicBezTo>
                  <a:pt x="607278" y="3931463"/>
                  <a:pt x="601223" y="3893974"/>
                  <a:pt x="601223" y="3853499"/>
                </a:cubicBezTo>
                <a:cubicBezTo>
                  <a:pt x="601223" y="3812692"/>
                  <a:pt x="607278" y="3775120"/>
                  <a:pt x="619387" y="3740783"/>
                </a:cubicBezTo>
                <a:cubicBezTo>
                  <a:pt x="631496" y="3706445"/>
                  <a:pt x="650904" y="3678660"/>
                  <a:pt x="677611" y="3657427"/>
                </a:cubicBezTo>
                <a:cubicBezTo>
                  <a:pt x="704318" y="3636194"/>
                  <a:pt x="739568" y="3625578"/>
                  <a:pt x="783361" y="3625578"/>
                </a:cubicBezTo>
                <a:cubicBezTo>
                  <a:pt x="810565" y="3625578"/>
                  <a:pt x="835116" y="3630057"/>
                  <a:pt x="857012" y="3639015"/>
                </a:cubicBezTo>
                <a:cubicBezTo>
                  <a:pt x="878908" y="3647972"/>
                  <a:pt x="896906" y="3661408"/>
                  <a:pt x="911006" y="3679324"/>
                </a:cubicBezTo>
                <a:cubicBezTo>
                  <a:pt x="925106" y="3697239"/>
                  <a:pt x="933981" y="3719799"/>
                  <a:pt x="937630" y="3747003"/>
                </a:cubicBezTo>
                <a:lnTo>
                  <a:pt x="1080952" y="3747003"/>
                </a:lnTo>
                <a:cubicBezTo>
                  <a:pt x="1078298" y="3695248"/>
                  <a:pt x="1063202" y="3651704"/>
                  <a:pt x="1035666" y="3616372"/>
                </a:cubicBezTo>
                <a:cubicBezTo>
                  <a:pt x="1008130" y="3581039"/>
                  <a:pt x="972299" y="3554332"/>
                  <a:pt x="928175" y="3536251"/>
                </a:cubicBezTo>
                <a:cubicBezTo>
                  <a:pt x="884051" y="3518170"/>
                  <a:pt x="835779" y="3509129"/>
                  <a:pt x="783361" y="3509129"/>
                </a:cubicBezTo>
                <a:close/>
                <a:moveTo>
                  <a:pt x="10273610" y="3498238"/>
                </a:moveTo>
                <a:lnTo>
                  <a:pt x="10273610" y="3606957"/>
                </a:lnTo>
                <a:lnTo>
                  <a:pt x="10292251" y="3606957"/>
                </a:lnTo>
                <a:lnTo>
                  <a:pt x="10292251" y="3498238"/>
                </a:lnTo>
                <a:close/>
                <a:moveTo>
                  <a:pt x="9568760" y="3498238"/>
                </a:moveTo>
                <a:lnTo>
                  <a:pt x="9568760" y="3606957"/>
                </a:lnTo>
                <a:lnTo>
                  <a:pt x="9587401" y="3606957"/>
                </a:lnTo>
                <a:lnTo>
                  <a:pt x="9587401" y="3498238"/>
                </a:lnTo>
                <a:close/>
                <a:moveTo>
                  <a:pt x="8007739" y="3498238"/>
                </a:moveTo>
                <a:lnTo>
                  <a:pt x="8049485" y="3606957"/>
                </a:lnTo>
                <a:lnTo>
                  <a:pt x="8070024" y="3606957"/>
                </a:lnTo>
                <a:lnTo>
                  <a:pt x="8111100" y="3498238"/>
                </a:lnTo>
                <a:lnTo>
                  <a:pt x="8092125" y="3498238"/>
                </a:lnTo>
                <a:lnTo>
                  <a:pt x="8059643" y="3588651"/>
                </a:lnTo>
                <a:lnTo>
                  <a:pt x="8027496" y="3498238"/>
                </a:lnTo>
                <a:close/>
                <a:moveTo>
                  <a:pt x="7968560" y="3498238"/>
                </a:moveTo>
                <a:lnTo>
                  <a:pt x="7968560" y="3606957"/>
                </a:lnTo>
                <a:lnTo>
                  <a:pt x="7987201" y="3606957"/>
                </a:lnTo>
                <a:lnTo>
                  <a:pt x="7987201" y="3498238"/>
                </a:lnTo>
                <a:close/>
                <a:moveTo>
                  <a:pt x="7263710" y="3498238"/>
                </a:moveTo>
                <a:lnTo>
                  <a:pt x="7263710" y="3606957"/>
                </a:lnTo>
                <a:lnTo>
                  <a:pt x="7282351" y="3606957"/>
                </a:lnTo>
                <a:lnTo>
                  <a:pt x="7282351" y="3498238"/>
                </a:lnTo>
                <a:close/>
                <a:moveTo>
                  <a:pt x="9039862" y="3496899"/>
                </a:moveTo>
                <a:cubicBezTo>
                  <a:pt x="9031156" y="3496899"/>
                  <a:pt x="9024086" y="3498797"/>
                  <a:pt x="9018654" y="3502592"/>
                </a:cubicBezTo>
                <a:cubicBezTo>
                  <a:pt x="9013222" y="3506387"/>
                  <a:pt x="9008980" y="3511112"/>
                  <a:pt x="9005929" y="3516767"/>
                </a:cubicBezTo>
                <a:lnTo>
                  <a:pt x="9005260" y="3498238"/>
                </a:lnTo>
                <a:lnTo>
                  <a:pt x="8987735" y="3498238"/>
                </a:lnTo>
                <a:lnTo>
                  <a:pt x="8987735" y="3606957"/>
                </a:lnTo>
                <a:lnTo>
                  <a:pt x="9006376" y="3606957"/>
                </a:lnTo>
                <a:lnTo>
                  <a:pt x="9006376" y="3530608"/>
                </a:lnTo>
                <a:cubicBezTo>
                  <a:pt x="9008757" y="3527334"/>
                  <a:pt x="9011473" y="3524451"/>
                  <a:pt x="9014524" y="3521958"/>
                </a:cubicBezTo>
                <a:cubicBezTo>
                  <a:pt x="9017575" y="3519465"/>
                  <a:pt x="9021147" y="3517511"/>
                  <a:pt x="9025240" y="3516098"/>
                </a:cubicBezTo>
                <a:cubicBezTo>
                  <a:pt x="9029332" y="3514684"/>
                  <a:pt x="9034095" y="3513977"/>
                  <a:pt x="9039527" y="3513977"/>
                </a:cubicBezTo>
                <a:lnTo>
                  <a:pt x="9042094" y="3513977"/>
                </a:lnTo>
                <a:lnTo>
                  <a:pt x="9042094" y="3496899"/>
                </a:lnTo>
                <a:close/>
                <a:moveTo>
                  <a:pt x="10501986" y="3496676"/>
                </a:moveTo>
                <a:cubicBezTo>
                  <a:pt x="10492238" y="3496676"/>
                  <a:pt x="10484238" y="3498629"/>
                  <a:pt x="10477988" y="3502536"/>
                </a:cubicBezTo>
                <a:cubicBezTo>
                  <a:pt x="10471738" y="3506442"/>
                  <a:pt x="10466938" y="3510591"/>
                  <a:pt x="10463590" y="3514981"/>
                </a:cubicBezTo>
                <a:lnTo>
                  <a:pt x="10462920" y="3498238"/>
                </a:lnTo>
                <a:lnTo>
                  <a:pt x="10445060" y="3498238"/>
                </a:lnTo>
                <a:lnTo>
                  <a:pt x="10445060" y="3606957"/>
                </a:lnTo>
                <a:lnTo>
                  <a:pt x="10463700" y="3606957"/>
                </a:lnTo>
                <a:lnTo>
                  <a:pt x="10463700" y="3529939"/>
                </a:lnTo>
                <a:cubicBezTo>
                  <a:pt x="10467050" y="3525548"/>
                  <a:pt x="10471478" y="3521511"/>
                  <a:pt x="10476984" y="3517828"/>
                </a:cubicBezTo>
                <a:cubicBezTo>
                  <a:pt x="10482490" y="3514144"/>
                  <a:pt x="10489300" y="3512302"/>
                  <a:pt x="10497410" y="3512302"/>
                </a:cubicBezTo>
                <a:cubicBezTo>
                  <a:pt x="10502842" y="3512302"/>
                  <a:pt x="10506992" y="3513475"/>
                  <a:pt x="10509856" y="3515819"/>
                </a:cubicBezTo>
                <a:cubicBezTo>
                  <a:pt x="10512722" y="3518163"/>
                  <a:pt x="10514712" y="3521381"/>
                  <a:pt x="10515828" y="3525474"/>
                </a:cubicBezTo>
                <a:cubicBezTo>
                  <a:pt x="10516944" y="3529567"/>
                  <a:pt x="10517502" y="3534255"/>
                  <a:pt x="10517502" y="3539538"/>
                </a:cubicBezTo>
                <a:lnTo>
                  <a:pt x="10517502" y="3606957"/>
                </a:lnTo>
                <a:lnTo>
                  <a:pt x="10536142" y="3606957"/>
                </a:lnTo>
                <a:lnTo>
                  <a:pt x="10536142" y="3536859"/>
                </a:lnTo>
                <a:cubicBezTo>
                  <a:pt x="10536142" y="3524135"/>
                  <a:pt x="10533426" y="3514256"/>
                  <a:pt x="10527994" y="3507224"/>
                </a:cubicBezTo>
                <a:cubicBezTo>
                  <a:pt x="10522562" y="3500192"/>
                  <a:pt x="10513894" y="3496676"/>
                  <a:pt x="10501986" y="3496676"/>
                </a:cubicBezTo>
                <a:close/>
                <a:moveTo>
                  <a:pt x="9806662" y="3496676"/>
                </a:moveTo>
                <a:cubicBezTo>
                  <a:pt x="9796914" y="3496676"/>
                  <a:pt x="9788914" y="3498629"/>
                  <a:pt x="9782663" y="3502536"/>
                </a:cubicBezTo>
                <a:cubicBezTo>
                  <a:pt x="9776412" y="3506442"/>
                  <a:pt x="9771613" y="3510591"/>
                  <a:pt x="9768264" y="3514981"/>
                </a:cubicBezTo>
                <a:lnTo>
                  <a:pt x="9767594" y="3498238"/>
                </a:lnTo>
                <a:lnTo>
                  <a:pt x="9749735" y="3498238"/>
                </a:lnTo>
                <a:lnTo>
                  <a:pt x="9749735" y="3606957"/>
                </a:lnTo>
                <a:lnTo>
                  <a:pt x="9768376" y="3606957"/>
                </a:lnTo>
                <a:lnTo>
                  <a:pt x="9768376" y="3529939"/>
                </a:lnTo>
                <a:cubicBezTo>
                  <a:pt x="9771724" y="3525548"/>
                  <a:pt x="9776152" y="3521511"/>
                  <a:pt x="9781659" y="3517828"/>
                </a:cubicBezTo>
                <a:cubicBezTo>
                  <a:pt x="9787165" y="3514144"/>
                  <a:pt x="9793974" y="3512302"/>
                  <a:pt x="9802085" y="3512302"/>
                </a:cubicBezTo>
                <a:cubicBezTo>
                  <a:pt x="9807518" y="3512302"/>
                  <a:pt x="9811666" y="3513475"/>
                  <a:pt x="9814531" y="3515819"/>
                </a:cubicBezTo>
                <a:cubicBezTo>
                  <a:pt x="9817396" y="3518163"/>
                  <a:pt x="9819386" y="3521381"/>
                  <a:pt x="9820503" y="3525474"/>
                </a:cubicBezTo>
                <a:cubicBezTo>
                  <a:pt x="9821619" y="3529567"/>
                  <a:pt x="9822177" y="3534255"/>
                  <a:pt x="9822177" y="3539538"/>
                </a:cubicBezTo>
                <a:lnTo>
                  <a:pt x="9822177" y="3606957"/>
                </a:lnTo>
                <a:lnTo>
                  <a:pt x="9840818" y="3606957"/>
                </a:lnTo>
                <a:lnTo>
                  <a:pt x="9840818" y="3536859"/>
                </a:lnTo>
                <a:cubicBezTo>
                  <a:pt x="9840818" y="3524135"/>
                  <a:pt x="9838102" y="3514256"/>
                  <a:pt x="9832670" y="3507224"/>
                </a:cubicBezTo>
                <a:cubicBezTo>
                  <a:pt x="9827237" y="3500192"/>
                  <a:pt x="9818568" y="3496676"/>
                  <a:pt x="9806662" y="3496676"/>
                </a:cubicBezTo>
                <a:close/>
                <a:moveTo>
                  <a:pt x="8729109" y="3496676"/>
                </a:moveTo>
                <a:cubicBezTo>
                  <a:pt x="8719882" y="3496676"/>
                  <a:pt x="8712180" y="3498629"/>
                  <a:pt x="8706004" y="3502536"/>
                </a:cubicBezTo>
                <a:cubicBezTo>
                  <a:pt x="8699827" y="3506442"/>
                  <a:pt x="8695139" y="3510591"/>
                  <a:pt x="8691939" y="3514981"/>
                </a:cubicBezTo>
                <a:lnTo>
                  <a:pt x="8691270" y="3498238"/>
                </a:lnTo>
                <a:lnTo>
                  <a:pt x="8673410" y="3498238"/>
                </a:lnTo>
                <a:lnTo>
                  <a:pt x="8673410" y="3606957"/>
                </a:lnTo>
                <a:lnTo>
                  <a:pt x="8692051" y="3606957"/>
                </a:lnTo>
                <a:lnTo>
                  <a:pt x="8692051" y="3529939"/>
                </a:lnTo>
                <a:cubicBezTo>
                  <a:pt x="8695251" y="3525548"/>
                  <a:pt x="8699492" y="3521511"/>
                  <a:pt x="8704776" y="3517828"/>
                </a:cubicBezTo>
                <a:cubicBezTo>
                  <a:pt x="8710059" y="3514144"/>
                  <a:pt x="8716533" y="3512302"/>
                  <a:pt x="8724198" y="3512302"/>
                </a:cubicBezTo>
                <a:cubicBezTo>
                  <a:pt x="8729630" y="3512302"/>
                  <a:pt x="8733797" y="3513475"/>
                  <a:pt x="8736699" y="3515819"/>
                </a:cubicBezTo>
                <a:cubicBezTo>
                  <a:pt x="8739602" y="3518163"/>
                  <a:pt x="8741592" y="3521381"/>
                  <a:pt x="8742671" y="3525474"/>
                </a:cubicBezTo>
                <a:cubicBezTo>
                  <a:pt x="8743750" y="3529567"/>
                  <a:pt x="8744290" y="3534255"/>
                  <a:pt x="8744290" y="3539538"/>
                </a:cubicBezTo>
                <a:lnTo>
                  <a:pt x="8744290" y="3606957"/>
                </a:lnTo>
                <a:lnTo>
                  <a:pt x="8763042" y="3606957"/>
                </a:lnTo>
                <a:lnTo>
                  <a:pt x="8763042" y="3536859"/>
                </a:lnTo>
                <a:lnTo>
                  <a:pt x="8761978" y="3527790"/>
                </a:lnTo>
                <a:lnTo>
                  <a:pt x="8762372" y="3529715"/>
                </a:lnTo>
                <a:cubicBezTo>
                  <a:pt x="8765795" y="3525325"/>
                  <a:pt x="8770148" y="3521325"/>
                  <a:pt x="8775432" y="3517716"/>
                </a:cubicBezTo>
                <a:cubicBezTo>
                  <a:pt x="8780715" y="3514107"/>
                  <a:pt x="8787226" y="3512302"/>
                  <a:pt x="8794966" y="3512302"/>
                </a:cubicBezTo>
                <a:cubicBezTo>
                  <a:pt x="8800323" y="3512302"/>
                  <a:pt x="8804453" y="3513475"/>
                  <a:pt x="8807355" y="3515819"/>
                </a:cubicBezTo>
                <a:cubicBezTo>
                  <a:pt x="8810258" y="3518163"/>
                  <a:pt x="8812248" y="3521381"/>
                  <a:pt x="8813327" y="3525474"/>
                </a:cubicBezTo>
                <a:cubicBezTo>
                  <a:pt x="8814406" y="3529567"/>
                  <a:pt x="8814946" y="3534255"/>
                  <a:pt x="8814946" y="3539538"/>
                </a:cubicBezTo>
                <a:lnTo>
                  <a:pt x="8814946" y="3606957"/>
                </a:lnTo>
                <a:lnTo>
                  <a:pt x="8833586" y="3606957"/>
                </a:lnTo>
                <a:lnTo>
                  <a:pt x="8833586" y="3536859"/>
                </a:lnTo>
                <a:cubicBezTo>
                  <a:pt x="8833586" y="3524209"/>
                  <a:pt x="8830945" y="3514349"/>
                  <a:pt x="8825661" y="3507280"/>
                </a:cubicBezTo>
                <a:cubicBezTo>
                  <a:pt x="8820378" y="3500210"/>
                  <a:pt x="8811709" y="3496676"/>
                  <a:pt x="8799654" y="3496676"/>
                </a:cubicBezTo>
                <a:cubicBezTo>
                  <a:pt x="8790426" y="3496676"/>
                  <a:pt x="8782520" y="3498722"/>
                  <a:pt x="8775934" y="3502815"/>
                </a:cubicBezTo>
                <a:cubicBezTo>
                  <a:pt x="8769348" y="3506907"/>
                  <a:pt x="8763898" y="3511335"/>
                  <a:pt x="8759582" y="3516098"/>
                </a:cubicBezTo>
                <a:lnTo>
                  <a:pt x="8759844" y="3517377"/>
                </a:lnTo>
                <a:lnTo>
                  <a:pt x="8755117" y="3507280"/>
                </a:lnTo>
                <a:cubicBezTo>
                  <a:pt x="8749834" y="3500210"/>
                  <a:pt x="8741164" y="3496676"/>
                  <a:pt x="8729109" y="3496676"/>
                </a:cubicBezTo>
                <a:close/>
                <a:moveTo>
                  <a:pt x="10611860" y="3496341"/>
                </a:moveTo>
                <a:cubicBezTo>
                  <a:pt x="10600698" y="3496341"/>
                  <a:pt x="10591488" y="3498722"/>
                  <a:pt x="10584234" y="3503485"/>
                </a:cubicBezTo>
                <a:cubicBezTo>
                  <a:pt x="10576978" y="3508247"/>
                  <a:pt x="10571582" y="3514851"/>
                  <a:pt x="10568048" y="3523297"/>
                </a:cubicBezTo>
                <a:cubicBezTo>
                  <a:pt x="10564514" y="3531743"/>
                  <a:pt x="10562746" y="3541510"/>
                  <a:pt x="10562746" y="3552598"/>
                </a:cubicBezTo>
                <a:cubicBezTo>
                  <a:pt x="10562746" y="3563239"/>
                  <a:pt x="10564570" y="3572820"/>
                  <a:pt x="10568216" y="3581340"/>
                </a:cubicBezTo>
                <a:cubicBezTo>
                  <a:pt x="10571862" y="3589861"/>
                  <a:pt x="10577462" y="3596595"/>
                  <a:pt x="10585014" y="3601544"/>
                </a:cubicBezTo>
                <a:cubicBezTo>
                  <a:pt x="10592568" y="3606492"/>
                  <a:pt x="10602260" y="3608967"/>
                  <a:pt x="10614092" y="3608967"/>
                </a:cubicBezTo>
                <a:cubicBezTo>
                  <a:pt x="10623244" y="3608967"/>
                  <a:pt x="10631170" y="3607459"/>
                  <a:pt x="10637866" y="3604446"/>
                </a:cubicBezTo>
                <a:cubicBezTo>
                  <a:pt x="10644564" y="3601432"/>
                  <a:pt x="10649774" y="3597153"/>
                  <a:pt x="10653494" y="3591609"/>
                </a:cubicBezTo>
                <a:cubicBezTo>
                  <a:pt x="10657214" y="3586065"/>
                  <a:pt x="10659186" y="3579461"/>
                  <a:pt x="10659410" y="3571797"/>
                </a:cubicBezTo>
                <a:lnTo>
                  <a:pt x="10640992" y="3571797"/>
                </a:lnTo>
                <a:cubicBezTo>
                  <a:pt x="10640770" y="3579164"/>
                  <a:pt x="10638314" y="3584800"/>
                  <a:pt x="10633626" y="3588707"/>
                </a:cubicBezTo>
                <a:cubicBezTo>
                  <a:pt x="10628938" y="3592614"/>
                  <a:pt x="10622426" y="3594567"/>
                  <a:pt x="10614092" y="3594567"/>
                </a:cubicBezTo>
                <a:cubicBezTo>
                  <a:pt x="10606278" y="3594567"/>
                  <a:pt x="10599990" y="3592781"/>
                  <a:pt x="10595228" y="3589209"/>
                </a:cubicBezTo>
                <a:cubicBezTo>
                  <a:pt x="10590466" y="3585638"/>
                  <a:pt x="10586986" y="3580894"/>
                  <a:pt x="10584790" y="3574978"/>
                </a:cubicBezTo>
                <a:cubicBezTo>
                  <a:pt x="10582596" y="3569062"/>
                  <a:pt x="10581462" y="3562569"/>
                  <a:pt x="10581386" y="3555500"/>
                </a:cubicBezTo>
                <a:lnTo>
                  <a:pt x="10658852" y="3555500"/>
                </a:lnTo>
                <a:cubicBezTo>
                  <a:pt x="10659000" y="3554830"/>
                  <a:pt x="10659112" y="3553733"/>
                  <a:pt x="10659186" y="3552207"/>
                </a:cubicBezTo>
                <a:cubicBezTo>
                  <a:pt x="10659262" y="3550682"/>
                  <a:pt x="10659298" y="3549361"/>
                  <a:pt x="10659298" y="3548245"/>
                </a:cubicBezTo>
                <a:cubicBezTo>
                  <a:pt x="10659298" y="3531501"/>
                  <a:pt x="10655094" y="3518665"/>
                  <a:pt x="10646686" y="3509735"/>
                </a:cubicBezTo>
                <a:cubicBezTo>
                  <a:pt x="10638276" y="3500806"/>
                  <a:pt x="10626668" y="3496341"/>
                  <a:pt x="10611860" y="3496341"/>
                </a:cubicBezTo>
                <a:close/>
                <a:moveTo>
                  <a:pt x="10196592" y="3496341"/>
                </a:moveTo>
                <a:cubicBezTo>
                  <a:pt x="10190787" y="3496341"/>
                  <a:pt x="10185392" y="3496955"/>
                  <a:pt x="10180406" y="3498183"/>
                </a:cubicBezTo>
                <a:cubicBezTo>
                  <a:pt x="10175421" y="3499410"/>
                  <a:pt x="10171086" y="3501252"/>
                  <a:pt x="10167402" y="3503708"/>
                </a:cubicBezTo>
                <a:cubicBezTo>
                  <a:pt x="10163719" y="3506163"/>
                  <a:pt x="10160854" y="3509233"/>
                  <a:pt x="10158808" y="3512917"/>
                </a:cubicBezTo>
                <a:cubicBezTo>
                  <a:pt x="10156761" y="3516600"/>
                  <a:pt x="10155738" y="3520860"/>
                  <a:pt x="10155738" y="3525697"/>
                </a:cubicBezTo>
                <a:cubicBezTo>
                  <a:pt x="10155738" y="3531873"/>
                  <a:pt x="10157189" y="3536989"/>
                  <a:pt x="10160092" y="3541045"/>
                </a:cubicBezTo>
                <a:cubicBezTo>
                  <a:pt x="10162994" y="3545101"/>
                  <a:pt x="10167347" y="3548449"/>
                  <a:pt x="10173151" y="3551091"/>
                </a:cubicBezTo>
                <a:cubicBezTo>
                  <a:pt x="10178955" y="3553733"/>
                  <a:pt x="10186099" y="3556058"/>
                  <a:pt x="10194582" y="3558067"/>
                </a:cubicBezTo>
                <a:cubicBezTo>
                  <a:pt x="10205000" y="3560523"/>
                  <a:pt x="10212274" y="3563053"/>
                  <a:pt x="10216404" y="3565658"/>
                </a:cubicBezTo>
                <a:cubicBezTo>
                  <a:pt x="10220534" y="3568262"/>
                  <a:pt x="10222599" y="3572243"/>
                  <a:pt x="10222599" y="3577601"/>
                </a:cubicBezTo>
                <a:cubicBezTo>
                  <a:pt x="10222599" y="3583852"/>
                  <a:pt x="10220311" y="3588335"/>
                  <a:pt x="10215734" y="3591051"/>
                </a:cubicBezTo>
                <a:cubicBezTo>
                  <a:pt x="10211158" y="3593767"/>
                  <a:pt x="10205335" y="3595126"/>
                  <a:pt x="10198266" y="3595126"/>
                </a:cubicBezTo>
                <a:cubicBezTo>
                  <a:pt x="10190378" y="3595126"/>
                  <a:pt x="10183811" y="3593395"/>
                  <a:pt x="10178565" y="3589935"/>
                </a:cubicBezTo>
                <a:cubicBezTo>
                  <a:pt x="10173318" y="3586475"/>
                  <a:pt x="10170696" y="3580503"/>
                  <a:pt x="10170696" y="3572020"/>
                </a:cubicBezTo>
                <a:lnTo>
                  <a:pt x="10152724" y="3572020"/>
                </a:lnTo>
                <a:cubicBezTo>
                  <a:pt x="10152724" y="3578717"/>
                  <a:pt x="10153896" y="3584429"/>
                  <a:pt x="10156240" y="3589154"/>
                </a:cubicBezTo>
                <a:cubicBezTo>
                  <a:pt x="10158584" y="3593879"/>
                  <a:pt x="10161840" y="3597693"/>
                  <a:pt x="10166007" y="3600595"/>
                </a:cubicBezTo>
                <a:cubicBezTo>
                  <a:pt x="10170174" y="3603497"/>
                  <a:pt x="10174993" y="3605618"/>
                  <a:pt x="10180462" y="3606957"/>
                </a:cubicBezTo>
                <a:cubicBezTo>
                  <a:pt x="10185932" y="3608297"/>
                  <a:pt x="10191718" y="3608967"/>
                  <a:pt x="10197819" y="3608967"/>
                </a:cubicBezTo>
                <a:cubicBezTo>
                  <a:pt x="10203921" y="3608967"/>
                  <a:pt x="10209595" y="3608334"/>
                  <a:pt x="10214842" y="3607069"/>
                </a:cubicBezTo>
                <a:cubicBezTo>
                  <a:pt x="10220088" y="3605804"/>
                  <a:pt x="10224664" y="3603850"/>
                  <a:pt x="10228571" y="3601209"/>
                </a:cubicBezTo>
                <a:cubicBezTo>
                  <a:pt x="10232478" y="3598567"/>
                  <a:pt x="10235529" y="3595181"/>
                  <a:pt x="10237724" y="3591051"/>
                </a:cubicBezTo>
                <a:cubicBezTo>
                  <a:pt x="10239919" y="3586921"/>
                  <a:pt x="10241017" y="3582028"/>
                  <a:pt x="10241017" y="3576373"/>
                </a:cubicBezTo>
                <a:cubicBezTo>
                  <a:pt x="10241017" y="3569825"/>
                  <a:pt x="10239622" y="3564448"/>
                  <a:pt x="10236831" y="3560244"/>
                </a:cubicBezTo>
                <a:cubicBezTo>
                  <a:pt x="10234040" y="3556039"/>
                  <a:pt x="10229892" y="3552598"/>
                  <a:pt x="10224385" y="3549919"/>
                </a:cubicBezTo>
                <a:cubicBezTo>
                  <a:pt x="10218878" y="3547240"/>
                  <a:pt x="10212070" y="3544933"/>
                  <a:pt x="10203958" y="3542998"/>
                </a:cubicBezTo>
                <a:cubicBezTo>
                  <a:pt x="10196517" y="3541213"/>
                  <a:pt x="10190601" y="3539519"/>
                  <a:pt x="10186211" y="3537920"/>
                </a:cubicBezTo>
                <a:cubicBezTo>
                  <a:pt x="10181820" y="3536320"/>
                  <a:pt x="10178695" y="3534515"/>
                  <a:pt x="10176834" y="3532506"/>
                </a:cubicBezTo>
                <a:cubicBezTo>
                  <a:pt x="10174974" y="3530497"/>
                  <a:pt x="10174044" y="3528041"/>
                  <a:pt x="10174044" y="3525139"/>
                </a:cubicBezTo>
                <a:cubicBezTo>
                  <a:pt x="10174044" y="3520079"/>
                  <a:pt x="10176128" y="3516358"/>
                  <a:pt x="10180295" y="3513977"/>
                </a:cubicBezTo>
                <a:cubicBezTo>
                  <a:pt x="10184462" y="3511596"/>
                  <a:pt x="10189894" y="3510405"/>
                  <a:pt x="10196592" y="3510405"/>
                </a:cubicBezTo>
                <a:cubicBezTo>
                  <a:pt x="10203214" y="3510405"/>
                  <a:pt x="10208832" y="3512005"/>
                  <a:pt x="10213446" y="3515205"/>
                </a:cubicBezTo>
                <a:cubicBezTo>
                  <a:pt x="10218060" y="3518404"/>
                  <a:pt x="10220367" y="3523874"/>
                  <a:pt x="10220367" y="3531613"/>
                </a:cubicBezTo>
                <a:lnTo>
                  <a:pt x="10238450" y="3531613"/>
                </a:lnTo>
                <a:cubicBezTo>
                  <a:pt x="10238450" y="3525362"/>
                  <a:pt x="10237333" y="3520004"/>
                  <a:pt x="10235101" y="3515540"/>
                </a:cubicBezTo>
                <a:cubicBezTo>
                  <a:pt x="10232868" y="3511075"/>
                  <a:pt x="10229836" y="3507428"/>
                  <a:pt x="10226004" y="3504601"/>
                </a:cubicBezTo>
                <a:cubicBezTo>
                  <a:pt x="10222171" y="3501773"/>
                  <a:pt x="10217744" y="3499690"/>
                  <a:pt x="10212721" y="3498350"/>
                </a:cubicBezTo>
                <a:cubicBezTo>
                  <a:pt x="10207698" y="3497010"/>
                  <a:pt x="10202322" y="3496341"/>
                  <a:pt x="10196592" y="3496341"/>
                </a:cubicBezTo>
                <a:close/>
                <a:moveTo>
                  <a:pt x="10078459" y="3496341"/>
                </a:moveTo>
                <a:cubicBezTo>
                  <a:pt x="10067297" y="3496341"/>
                  <a:pt x="10058088" y="3498722"/>
                  <a:pt x="10050833" y="3503485"/>
                </a:cubicBezTo>
                <a:cubicBezTo>
                  <a:pt x="10043578" y="3508247"/>
                  <a:pt x="10038182" y="3514851"/>
                  <a:pt x="10034648" y="3523297"/>
                </a:cubicBezTo>
                <a:cubicBezTo>
                  <a:pt x="10031113" y="3531743"/>
                  <a:pt x="10029346" y="3541510"/>
                  <a:pt x="10029346" y="3552598"/>
                </a:cubicBezTo>
                <a:cubicBezTo>
                  <a:pt x="10029346" y="3563239"/>
                  <a:pt x="10031169" y="3572820"/>
                  <a:pt x="10034815" y="3581340"/>
                </a:cubicBezTo>
                <a:cubicBezTo>
                  <a:pt x="10038462" y="3589861"/>
                  <a:pt x="10044061" y="3596595"/>
                  <a:pt x="10051614" y="3601544"/>
                </a:cubicBezTo>
                <a:cubicBezTo>
                  <a:pt x="10059167" y="3606492"/>
                  <a:pt x="10068860" y="3608967"/>
                  <a:pt x="10080692" y="3608967"/>
                </a:cubicBezTo>
                <a:cubicBezTo>
                  <a:pt x="10089844" y="3608967"/>
                  <a:pt x="10097770" y="3607459"/>
                  <a:pt x="10104467" y="3604446"/>
                </a:cubicBezTo>
                <a:cubicBezTo>
                  <a:pt x="10111164" y="3601432"/>
                  <a:pt x="10116373" y="3597153"/>
                  <a:pt x="10120094" y="3591609"/>
                </a:cubicBezTo>
                <a:cubicBezTo>
                  <a:pt x="10123814" y="3586065"/>
                  <a:pt x="10125786" y="3579461"/>
                  <a:pt x="10126010" y="3571797"/>
                </a:cubicBezTo>
                <a:lnTo>
                  <a:pt x="10107592" y="3571797"/>
                </a:lnTo>
                <a:cubicBezTo>
                  <a:pt x="10107369" y="3579164"/>
                  <a:pt x="10104913" y="3584800"/>
                  <a:pt x="10100225" y="3588707"/>
                </a:cubicBezTo>
                <a:cubicBezTo>
                  <a:pt x="10095537" y="3592614"/>
                  <a:pt x="10089026" y="3594567"/>
                  <a:pt x="10080692" y="3594567"/>
                </a:cubicBezTo>
                <a:cubicBezTo>
                  <a:pt x="10072878" y="3594567"/>
                  <a:pt x="10066590" y="3592781"/>
                  <a:pt x="10061828" y="3589209"/>
                </a:cubicBezTo>
                <a:cubicBezTo>
                  <a:pt x="10057065" y="3585638"/>
                  <a:pt x="10053586" y="3580894"/>
                  <a:pt x="10051391" y="3574978"/>
                </a:cubicBezTo>
                <a:cubicBezTo>
                  <a:pt x="10049196" y="3569062"/>
                  <a:pt x="10048061" y="3562569"/>
                  <a:pt x="10047986" y="3555500"/>
                </a:cubicBezTo>
                <a:lnTo>
                  <a:pt x="10125452" y="3555500"/>
                </a:lnTo>
                <a:cubicBezTo>
                  <a:pt x="10125600" y="3554830"/>
                  <a:pt x="10125712" y="3553733"/>
                  <a:pt x="10125786" y="3552207"/>
                </a:cubicBezTo>
                <a:cubicBezTo>
                  <a:pt x="10125861" y="3550682"/>
                  <a:pt x="10125898" y="3549361"/>
                  <a:pt x="10125898" y="3548245"/>
                </a:cubicBezTo>
                <a:cubicBezTo>
                  <a:pt x="10125898" y="3531501"/>
                  <a:pt x="10121694" y="3518665"/>
                  <a:pt x="10113285" y="3509735"/>
                </a:cubicBezTo>
                <a:cubicBezTo>
                  <a:pt x="10104876" y="3500806"/>
                  <a:pt x="10093268" y="3496341"/>
                  <a:pt x="10078459" y="3496341"/>
                </a:cubicBezTo>
                <a:close/>
                <a:moveTo>
                  <a:pt x="9412379" y="3496341"/>
                </a:moveTo>
                <a:cubicBezTo>
                  <a:pt x="9403672" y="3496341"/>
                  <a:pt x="9395952" y="3497606"/>
                  <a:pt x="9389218" y="3500136"/>
                </a:cubicBezTo>
                <a:cubicBezTo>
                  <a:pt x="9382483" y="3502666"/>
                  <a:pt x="9377200" y="3506684"/>
                  <a:pt x="9373367" y="3512191"/>
                </a:cubicBezTo>
                <a:cubicBezTo>
                  <a:pt x="9369535" y="3517698"/>
                  <a:pt x="9367619" y="3524916"/>
                  <a:pt x="9367619" y="3533845"/>
                </a:cubicBezTo>
                <a:lnTo>
                  <a:pt x="9385702" y="3533845"/>
                </a:lnTo>
                <a:cubicBezTo>
                  <a:pt x="9385702" y="3525660"/>
                  <a:pt x="9388269" y="3519670"/>
                  <a:pt x="9393403" y="3515874"/>
                </a:cubicBezTo>
                <a:cubicBezTo>
                  <a:pt x="9398538" y="3512079"/>
                  <a:pt x="9404863" y="3510182"/>
                  <a:pt x="9412379" y="3510182"/>
                </a:cubicBezTo>
                <a:cubicBezTo>
                  <a:pt x="9419448" y="3510182"/>
                  <a:pt x="9425290" y="3511912"/>
                  <a:pt x="9429904" y="3515372"/>
                </a:cubicBezTo>
                <a:cubicBezTo>
                  <a:pt x="9434517" y="3518833"/>
                  <a:pt x="9436824" y="3525213"/>
                  <a:pt x="9436824" y="3534515"/>
                </a:cubicBezTo>
                <a:lnTo>
                  <a:pt x="9436824" y="3542106"/>
                </a:lnTo>
                <a:cubicBezTo>
                  <a:pt x="9421867" y="3542254"/>
                  <a:pt x="9408807" y="3543240"/>
                  <a:pt x="9397645" y="3545063"/>
                </a:cubicBezTo>
                <a:cubicBezTo>
                  <a:pt x="9386483" y="3546887"/>
                  <a:pt x="9377851" y="3550328"/>
                  <a:pt x="9371749" y="3555388"/>
                </a:cubicBezTo>
                <a:cubicBezTo>
                  <a:pt x="9365647" y="3560448"/>
                  <a:pt x="9362596" y="3567853"/>
                  <a:pt x="9362596" y="3577601"/>
                </a:cubicBezTo>
                <a:cubicBezTo>
                  <a:pt x="9362596" y="3584447"/>
                  <a:pt x="9364140" y="3590196"/>
                  <a:pt x="9367228" y="3594846"/>
                </a:cubicBezTo>
                <a:cubicBezTo>
                  <a:pt x="9370316" y="3599497"/>
                  <a:pt x="9374446" y="3603013"/>
                  <a:pt x="9379618" y="3605395"/>
                </a:cubicBezTo>
                <a:cubicBezTo>
                  <a:pt x="9384790" y="3607776"/>
                  <a:pt x="9390501" y="3608967"/>
                  <a:pt x="9396752" y="3608967"/>
                </a:cubicBezTo>
                <a:cubicBezTo>
                  <a:pt x="9405533" y="3608967"/>
                  <a:pt x="9413216" y="3607274"/>
                  <a:pt x="9419802" y="3603888"/>
                </a:cubicBezTo>
                <a:cubicBezTo>
                  <a:pt x="9426387" y="3600502"/>
                  <a:pt x="9432173" y="3596018"/>
                  <a:pt x="9437159" y="3590437"/>
                </a:cubicBezTo>
                <a:lnTo>
                  <a:pt x="9437940" y="3606957"/>
                </a:lnTo>
                <a:lnTo>
                  <a:pt x="9455353" y="3606957"/>
                </a:lnTo>
                <a:lnTo>
                  <a:pt x="9455353" y="3534292"/>
                </a:lnTo>
                <a:cubicBezTo>
                  <a:pt x="9455353" y="3526479"/>
                  <a:pt x="9454162" y="3520098"/>
                  <a:pt x="9451781" y="3515149"/>
                </a:cubicBezTo>
                <a:cubicBezTo>
                  <a:pt x="9449400" y="3510200"/>
                  <a:pt x="9446182" y="3506350"/>
                  <a:pt x="9442126" y="3503596"/>
                </a:cubicBezTo>
                <a:cubicBezTo>
                  <a:pt x="9438070" y="3500843"/>
                  <a:pt x="9433494" y="3498945"/>
                  <a:pt x="9428396" y="3497903"/>
                </a:cubicBezTo>
                <a:cubicBezTo>
                  <a:pt x="9423299" y="3496862"/>
                  <a:pt x="9417960" y="3496341"/>
                  <a:pt x="9412379" y="3496341"/>
                </a:cubicBezTo>
                <a:close/>
                <a:moveTo>
                  <a:pt x="9215516" y="3496341"/>
                </a:moveTo>
                <a:cubicBezTo>
                  <a:pt x="9209712" y="3496341"/>
                  <a:pt x="9204317" y="3496955"/>
                  <a:pt x="9199332" y="3498183"/>
                </a:cubicBezTo>
                <a:cubicBezTo>
                  <a:pt x="9194346" y="3499410"/>
                  <a:pt x="9190011" y="3501252"/>
                  <a:pt x="9186328" y="3503708"/>
                </a:cubicBezTo>
                <a:cubicBezTo>
                  <a:pt x="9182644" y="3506163"/>
                  <a:pt x="9179779" y="3509233"/>
                  <a:pt x="9177733" y="3512917"/>
                </a:cubicBezTo>
                <a:cubicBezTo>
                  <a:pt x="9175686" y="3516600"/>
                  <a:pt x="9174663" y="3520860"/>
                  <a:pt x="9174663" y="3525697"/>
                </a:cubicBezTo>
                <a:cubicBezTo>
                  <a:pt x="9174663" y="3531873"/>
                  <a:pt x="9176114" y="3536989"/>
                  <a:pt x="9179016" y="3541045"/>
                </a:cubicBezTo>
                <a:cubicBezTo>
                  <a:pt x="9181918" y="3545101"/>
                  <a:pt x="9186272" y="3548449"/>
                  <a:pt x="9192076" y="3551091"/>
                </a:cubicBezTo>
                <a:cubicBezTo>
                  <a:pt x="9197880" y="3553733"/>
                  <a:pt x="9205024" y="3556058"/>
                  <a:pt x="9213507" y="3558067"/>
                </a:cubicBezTo>
                <a:cubicBezTo>
                  <a:pt x="9223925" y="3560523"/>
                  <a:pt x="9231199" y="3563053"/>
                  <a:pt x="9235329" y="3565658"/>
                </a:cubicBezTo>
                <a:cubicBezTo>
                  <a:pt x="9239459" y="3568262"/>
                  <a:pt x="9241524" y="3572243"/>
                  <a:pt x="9241524" y="3577601"/>
                </a:cubicBezTo>
                <a:cubicBezTo>
                  <a:pt x="9241524" y="3583852"/>
                  <a:pt x="9239236" y="3588335"/>
                  <a:pt x="9234660" y="3591051"/>
                </a:cubicBezTo>
                <a:cubicBezTo>
                  <a:pt x="9230083" y="3593767"/>
                  <a:pt x="9224260" y="3595126"/>
                  <a:pt x="9217191" y="3595126"/>
                </a:cubicBezTo>
                <a:cubicBezTo>
                  <a:pt x="9209303" y="3595126"/>
                  <a:pt x="9202736" y="3593395"/>
                  <a:pt x="9197490" y="3589935"/>
                </a:cubicBezTo>
                <a:cubicBezTo>
                  <a:pt x="9192244" y="3586475"/>
                  <a:pt x="9189620" y="3580503"/>
                  <a:pt x="9189620" y="3572020"/>
                </a:cubicBezTo>
                <a:lnTo>
                  <a:pt x="9171650" y="3572020"/>
                </a:lnTo>
                <a:cubicBezTo>
                  <a:pt x="9171650" y="3578717"/>
                  <a:pt x="9172822" y="3584429"/>
                  <a:pt x="9175166" y="3589154"/>
                </a:cubicBezTo>
                <a:cubicBezTo>
                  <a:pt x="9177510" y="3593879"/>
                  <a:pt x="9180765" y="3597693"/>
                  <a:pt x="9184932" y="3600595"/>
                </a:cubicBezTo>
                <a:cubicBezTo>
                  <a:pt x="9189100" y="3603497"/>
                  <a:pt x="9193918" y="3605618"/>
                  <a:pt x="9199387" y="3606957"/>
                </a:cubicBezTo>
                <a:cubicBezTo>
                  <a:pt x="9204857" y="3608297"/>
                  <a:pt x="9210642" y="3608967"/>
                  <a:pt x="9216744" y="3608967"/>
                </a:cubicBezTo>
                <a:cubicBezTo>
                  <a:pt x="9222846" y="3608967"/>
                  <a:pt x="9228520" y="3608334"/>
                  <a:pt x="9233766" y="3607069"/>
                </a:cubicBezTo>
                <a:cubicBezTo>
                  <a:pt x="9239013" y="3605804"/>
                  <a:pt x="9243589" y="3603850"/>
                  <a:pt x="9247496" y="3601209"/>
                </a:cubicBezTo>
                <a:cubicBezTo>
                  <a:pt x="9251403" y="3598567"/>
                  <a:pt x="9254454" y="3595181"/>
                  <a:pt x="9256649" y="3591051"/>
                </a:cubicBezTo>
                <a:cubicBezTo>
                  <a:pt x="9258844" y="3586921"/>
                  <a:pt x="9259942" y="3582028"/>
                  <a:pt x="9259942" y="3576373"/>
                </a:cubicBezTo>
                <a:cubicBezTo>
                  <a:pt x="9259942" y="3569825"/>
                  <a:pt x="9258546" y="3564448"/>
                  <a:pt x="9255756" y="3560244"/>
                </a:cubicBezTo>
                <a:cubicBezTo>
                  <a:pt x="9252966" y="3556039"/>
                  <a:pt x="9248817" y="3552598"/>
                  <a:pt x="9243310" y="3549919"/>
                </a:cubicBezTo>
                <a:cubicBezTo>
                  <a:pt x="9237804" y="3547240"/>
                  <a:pt x="9230994" y="3544933"/>
                  <a:pt x="9222884" y="3542998"/>
                </a:cubicBezTo>
                <a:cubicBezTo>
                  <a:pt x="9215442" y="3541213"/>
                  <a:pt x="9209526" y="3539519"/>
                  <a:pt x="9205136" y="3537920"/>
                </a:cubicBezTo>
                <a:cubicBezTo>
                  <a:pt x="9200745" y="3536320"/>
                  <a:pt x="9197620" y="3534515"/>
                  <a:pt x="9195760" y="3532506"/>
                </a:cubicBezTo>
                <a:cubicBezTo>
                  <a:pt x="9193899" y="3530497"/>
                  <a:pt x="9192969" y="3528041"/>
                  <a:pt x="9192969" y="3525139"/>
                </a:cubicBezTo>
                <a:cubicBezTo>
                  <a:pt x="9192969" y="3520079"/>
                  <a:pt x="9195053" y="3516358"/>
                  <a:pt x="9199220" y="3513977"/>
                </a:cubicBezTo>
                <a:cubicBezTo>
                  <a:pt x="9203387" y="3511596"/>
                  <a:pt x="9208819" y="3510405"/>
                  <a:pt x="9215516" y="3510405"/>
                </a:cubicBezTo>
                <a:cubicBezTo>
                  <a:pt x="9222139" y="3510405"/>
                  <a:pt x="9227758" y="3512005"/>
                  <a:pt x="9232371" y="3515205"/>
                </a:cubicBezTo>
                <a:cubicBezTo>
                  <a:pt x="9236985" y="3518404"/>
                  <a:pt x="9239292" y="3523874"/>
                  <a:pt x="9239292" y="3531613"/>
                </a:cubicBezTo>
                <a:lnTo>
                  <a:pt x="9257374" y="3531613"/>
                </a:lnTo>
                <a:cubicBezTo>
                  <a:pt x="9257374" y="3525362"/>
                  <a:pt x="9256258" y="3520004"/>
                  <a:pt x="9254026" y="3515540"/>
                </a:cubicBezTo>
                <a:cubicBezTo>
                  <a:pt x="9251793" y="3511075"/>
                  <a:pt x="9248761" y="3507428"/>
                  <a:pt x="9244929" y="3504601"/>
                </a:cubicBezTo>
                <a:cubicBezTo>
                  <a:pt x="9241096" y="3501773"/>
                  <a:pt x="9236669" y="3499690"/>
                  <a:pt x="9231646" y="3498350"/>
                </a:cubicBezTo>
                <a:cubicBezTo>
                  <a:pt x="9226623" y="3497010"/>
                  <a:pt x="9221246" y="3496341"/>
                  <a:pt x="9215516" y="3496341"/>
                </a:cubicBezTo>
                <a:close/>
                <a:moveTo>
                  <a:pt x="8907554" y="3496341"/>
                </a:moveTo>
                <a:cubicBezTo>
                  <a:pt x="8898848" y="3496341"/>
                  <a:pt x="8891127" y="3497606"/>
                  <a:pt x="8884392" y="3500136"/>
                </a:cubicBezTo>
                <a:cubicBezTo>
                  <a:pt x="8877658" y="3502666"/>
                  <a:pt x="8872375" y="3506684"/>
                  <a:pt x="8868542" y="3512191"/>
                </a:cubicBezTo>
                <a:cubicBezTo>
                  <a:pt x="8864710" y="3517698"/>
                  <a:pt x="8862794" y="3524916"/>
                  <a:pt x="8862794" y="3533845"/>
                </a:cubicBezTo>
                <a:lnTo>
                  <a:pt x="8880876" y="3533845"/>
                </a:lnTo>
                <a:cubicBezTo>
                  <a:pt x="8880876" y="3525660"/>
                  <a:pt x="8883444" y="3519670"/>
                  <a:pt x="8888578" y="3515874"/>
                </a:cubicBezTo>
                <a:cubicBezTo>
                  <a:pt x="8893713" y="3512079"/>
                  <a:pt x="8900038" y="3510182"/>
                  <a:pt x="8907554" y="3510182"/>
                </a:cubicBezTo>
                <a:cubicBezTo>
                  <a:pt x="8914623" y="3510182"/>
                  <a:pt x="8920465" y="3511912"/>
                  <a:pt x="8925078" y="3515372"/>
                </a:cubicBezTo>
                <a:cubicBezTo>
                  <a:pt x="8929692" y="3518833"/>
                  <a:pt x="8931999" y="3525213"/>
                  <a:pt x="8931999" y="3534515"/>
                </a:cubicBezTo>
                <a:lnTo>
                  <a:pt x="8931999" y="3542106"/>
                </a:lnTo>
                <a:cubicBezTo>
                  <a:pt x="8917042" y="3542254"/>
                  <a:pt x="8903982" y="3543240"/>
                  <a:pt x="8892820" y="3545063"/>
                </a:cubicBezTo>
                <a:cubicBezTo>
                  <a:pt x="8881658" y="3546887"/>
                  <a:pt x="8873026" y="3550328"/>
                  <a:pt x="8866924" y="3555388"/>
                </a:cubicBezTo>
                <a:cubicBezTo>
                  <a:pt x="8860822" y="3560448"/>
                  <a:pt x="8857771" y="3567853"/>
                  <a:pt x="8857771" y="3577601"/>
                </a:cubicBezTo>
                <a:cubicBezTo>
                  <a:pt x="8857771" y="3584447"/>
                  <a:pt x="8859315" y="3590196"/>
                  <a:pt x="8862403" y="3594846"/>
                </a:cubicBezTo>
                <a:cubicBezTo>
                  <a:pt x="8865491" y="3599497"/>
                  <a:pt x="8869621" y="3603013"/>
                  <a:pt x="8874793" y="3605395"/>
                </a:cubicBezTo>
                <a:cubicBezTo>
                  <a:pt x="8879965" y="3607776"/>
                  <a:pt x="8885676" y="3608967"/>
                  <a:pt x="8891927" y="3608967"/>
                </a:cubicBezTo>
                <a:cubicBezTo>
                  <a:pt x="8900708" y="3608967"/>
                  <a:pt x="8908391" y="3607274"/>
                  <a:pt x="8914977" y="3603888"/>
                </a:cubicBezTo>
                <a:cubicBezTo>
                  <a:pt x="8921562" y="3600502"/>
                  <a:pt x="8927348" y="3596018"/>
                  <a:pt x="8932334" y="3590437"/>
                </a:cubicBezTo>
                <a:lnTo>
                  <a:pt x="8933115" y="3606957"/>
                </a:lnTo>
                <a:lnTo>
                  <a:pt x="8950528" y="3606957"/>
                </a:lnTo>
                <a:lnTo>
                  <a:pt x="8950528" y="3534292"/>
                </a:lnTo>
                <a:cubicBezTo>
                  <a:pt x="8950528" y="3526479"/>
                  <a:pt x="8949338" y="3520098"/>
                  <a:pt x="8946956" y="3515149"/>
                </a:cubicBezTo>
                <a:cubicBezTo>
                  <a:pt x="8944575" y="3510200"/>
                  <a:pt x="8941356" y="3506350"/>
                  <a:pt x="8937301" y="3503596"/>
                </a:cubicBezTo>
                <a:cubicBezTo>
                  <a:pt x="8933245" y="3500843"/>
                  <a:pt x="8928669" y="3498945"/>
                  <a:pt x="8923572" y="3497903"/>
                </a:cubicBezTo>
                <a:cubicBezTo>
                  <a:pt x="8918474" y="3496862"/>
                  <a:pt x="8913135" y="3496341"/>
                  <a:pt x="8907554" y="3496341"/>
                </a:cubicBezTo>
                <a:close/>
                <a:moveTo>
                  <a:pt x="8596392" y="3496341"/>
                </a:moveTo>
                <a:cubicBezTo>
                  <a:pt x="8590587" y="3496341"/>
                  <a:pt x="8585192" y="3496955"/>
                  <a:pt x="8580207" y="3498183"/>
                </a:cubicBezTo>
                <a:cubicBezTo>
                  <a:pt x="8575221" y="3499410"/>
                  <a:pt x="8570886" y="3501252"/>
                  <a:pt x="8567203" y="3503708"/>
                </a:cubicBezTo>
                <a:cubicBezTo>
                  <a:pt x="8563519" y="3506163"/>
                  <a:pt x="8560654" y="3509233"/>
                  <a:pt x="8558608" y="3512917"/>
                </a:cubicBezTo>
                <a:cubicBezTo>
                  <a:pt x="8556562" y="3516600"/>
                  <a:pt x="8555538" y="3520860"/>
                  <a:pt x="8555538" y="3525697"/>
                </a:cubicBezTo>
                <a:cubicBezTo>
                  <a:pt x="8555538" y="3531873"/>
                  <a:pt x="8556989" y="3536989"/>
                  <a:pt x="8559892" y="3541045"/>
                </a:cubicBezTo>
                <a:cubicBezTo>
                  <a:pt x="8562794" y="3545101"/>
                  <a:pt x="8567147" y="3548449"/>
                  <a:pt x="8572951" y="3551091"/>
                </a:cubicBezTo>
                <a:cubicBezTo>
                  <a:pt x="8578755" y="3553733"/>
                  <a:pt x="8585899" y="3556058"/>
                  <a:pt x="8594382" y="3558067"/>
                </a:cubicBezTo>
                <a:cubicBezTo>
                  <a:pt x="8604800" y="3560523"/>
                  <a:pt x="8612074" y="3563053"/>
                  <a:pt x="8616204" y="3565658"/>
                </a:cubicBezTo>
                <a:cubicBezTo>
                  <a:pt x="8620334" y="3568262"/>
                  <a:pt x="8622399" y="3572243"/>
                  <a:pt x="8622399" y="3577601"/>
                </a:cubicBezTo>
                <a:cubicBezTo>
                  <a:pt x="8622399" y="3583852"/>
                  <a:pt x="8620111" y="3588335"/>
                  <a:pt x="8615534" y="3591051"/>
                </a:cubicBezTo>
                <a:cubicBezTo>
                  <a:pt x="8610958" y="3593767"/>
                  <a:pt x="8605135" y="3595126"/>
                  <a:pt x="8598066" y="3595126"/>
                </a:cubicBezTo>
                <a:cubicBezTo>
                  <a:pt x="8590178" y="3595126"/>
                  <a:pt x="8583611" y="3593395"/>
                  <a:pt x="8578365" y="3589935"/>
                </a:cubicBezTo>
                <a:cubicBezTo>
                  <a:pt x="8573118" y="3586475"/>
                  <a:pt x="8570495" y="3580503"/>
                  <a:pt x="8570495" y="3572020"/>
                </a:cubicBezTo>
                <a:lnTo>
                  <a:pt x="8552524" y="3572020"/>
                </a:lnTo>
                <a:cubicBezTo>
                  <a:pt x="8552524" y="3578717"/>
                  <a:pt x="8553696" y="3584429"/>
                  <a:pt x="8556041" y="3589154"/>
                </a:cubicBezTo>
                <a:cubicBezTo>
                  <a:pt x="8558384" y="3593879"/>
                  <a:pt x="8561640" y="3597693"/>
                  <a:pt x="8565807" y="3600595"/>
                </a:cubicBezTo>
                <a:cubicBezTo>
                  <a:pt x="8569975" y="3603497"/>
                  <a:pt x="8574793" y="3605618"/>
                  <a:pt x="8580262" y="3606957"/>
                </a:cubicBezTo>
                <a:cubicBezTo>
                  <a:pt x="8585732" y="3608297"/>
                  <a:pt x="8591518" y="3608967"/>
                  <a:pt x="8597620" y="3608967"/>
                </a:cubicBezTo>
                <a:cubicBezTo>
                  <a:pt x="8603721" y="3608967"/>
                  <a:pt x="8609396" y="3608334"/>
                  <a:pt x="8614642" y="3607069"/>
                </a:cubicBezTo>
                <a:cubicBezTo>
                  <a:pt x="8619888" y="3605804"/>
                  <a:pt x="8624464" y="3603850"/>
                  <a:pt x="8628371" y="3601209"/>
                </a:cubicBezTo>
                <a:cubicBezTo>
                  <a:pt x="8632278" y="3598567"/>
                  <a:pt x="8635329" y="3595181"/>
                  <a:pt x="8637524" y="3591051"/>
                </a:cubicBezTo>
                <a:cubicBezTo>
                  <a:pt x="8639719" y="3586921"/>
                  <a:pt x="8640817" y="3582028"/>
                  <a:pt x="8640817" y="3576373"/>
                </a:cubicBezTo>
                <a:cubicBezTo>
                  <a:pt x="8640817" y="3569825"/>
                  <a:pt x="8639421" y="3564448"/>
                  <a:pt x="8636631" y="3560244"/>
                </a:cubicBezTo>
                <a:cubicBezTo>
                  <a:pt x="8633840" y="3556039"/>
                  <a:pt x="8629692" y="3552598"/>
                  <a:pt x="8624185" y="3549919"/>
                </a:cubicBezTo>
                <a:cubicBezTo>
                  <a:pt x="8618679" y="3547240"/>
                  <a:pt x="8611870" y="3544933"/>
                  <a:pt x="8603759" y="3542998"/>
                </a:cubicBezTo>
                <a:cubicBezTo>
                  <a:pt x="8596317" y="3541213"/>
                  <a:pt x="8590401" y="3539519"/>
                  <a:pt x="8586011" y="3537920"/>
                </a:cubicBezTo>
                <a:cubicBezTo>
                  <a:pt x="8581620" y="3536320"/>
                  <a:pt x="8578495" y="3534515"/>
                  <a:pt x="8576635" y="3532506"/>
                </a:cubicBezTo>
                <a:cubicBezTo>
                  <a:pt x="8574774" y="3530497"/>
                  <a:pt x="8573844" y="3528041"/>
                  <a:pt x="8573844" y="3525139"/>
                </a:cubicBezTo>
                <a:cubicBezTo>
                  <a:pt x="8573844" y="3520079"/>
                  <a:pt x="8575928" y="3516358"/>
                  <a:pt x="8580095" y="3513977"/>
                </a:cubicBezTo>
                <a:cubicBezTo>
                  <a:pt x="8584262" y="3511596"/>
                  <a:pt x="8589694" y="3510405"/>
                  <a:pt x="8596392" y="3510405"/>
                </a:cubicBezTo>
                <a:cubicBezTo>
                  <a:pt x="8603014" y="3510405"/>
                  <a:pt x="8608633" y="3512005"/>
                  <a:pt x="8613246" y="3515205"/>
                </a:cubicBezTo>
                <a:cubicBezTo>
                  <a:pt x="8617860" y="3518404"/>
                  <a:pt x="8620167" y="3523874"/>
                  <a:pt x="8620167" y="3531613"/>
                </a:cubicBezTo>
                <a:lnTo>
                  <a:pt x="8638249" y="3531613"/>
                </a:lnTo>
                <a:cubicBezTo>
                  <a:pt x="8638249" y="3525362"/>
                  <a:pt x="8637133" y="3520004"/>
                  <a:pt x="8634901" y="3515540"/>
                </a:cubicBezTo>
                <a:cubicBezTo>
                  <a:pt x="8632668" y="3511075"/>
                  <a:pt x="8629636" y="3507428"/>
                  <a:pt x="8625804" y="3504601"/>
                </a:cubicBezTo>
                <a:cubicBezTo>
                  <a:pt x="8621972" y="3501773"/>
                  <a:pt x="8617544" y="3499690"/>
                  <a:pt x="8612521" y="3498350"/>
                </a:cubicBezTo>
                <a:cubicBezTo>
                  <a:pt x="8607498" y="3497010"/>
                  <a:pt x="8602121" y="3496341"/>
                  <a:pt x="8596392" y="3496341"/>
                </a:cubicBezTo>
                <a:close/>
                <a:moveTo>
                  <a:pt x="8374154" y="3496341"/>
                </a:moveTo>
                <a:cubicBezTo>
                  <a:pt x="8365448" y="3496341"/>
                  <a:pt x="8357727" y="3497606"/>
                  <a:pt x="8350993" y="3500136"/>
                </a:cubicBezTo>
                <a:cubicBezTo>
                  <a:pt x="8344258" y="3502666"/>
                  <a:pt x="8338975" y="3506684"/>
                  <a:pt x="8335142" y="3512191"/>
                </a:cubicBezTo>
                <a:cubicBezTo>
                  <a:pt x="8331310" y="3517698"/>
                  <a:pt x="8329394" y="3524916"/>
                  <a:pt x="8329394" y="3533845"/>
                </a:cubicBezTo>
                <a:lnTo>
                  <a:pt x="8347477" y="3533845"/>
                </a:lnTo>
                <a:cubicBezTo>
                  <a:pt x="8347477" y="3525660"/>
                  <a:pt x="8350044" y="3519670"/>
                  <a:pt x="8355178" y="3515874"/>
                </a:cubicBezTo>
                <a:cubicBezTo>
                  <a:pt x="8360313" y="3512079"/>
                  <a:pt x="8366638" y="3510182"/>
                  <a:pt x="8374154" y="3510182"/>
                </a:cubicBezTo>
                <a:cubicBezTo>
                  <a:pt x="8381223" y="3510182"/>
                  <a:pt x="8387065" y="3511912"/>
                  <a:pt x="8391678" y="3515372"/>
                </a:cubicBezTo>
                <a:cubicBezTo>
                  <a:pt x="8396292" y="3518833"/>
                  <a:pt x="8398599" y="3525213"/>
                  <a:pt x="8398599" y="3534515"/>
                </a:cubicBezTo>
                <a:lnTo>
                  <a:pt x="8398599" y="3542106"/>
                </a:lnTo>
                <a:cubicBezTo>
                  <a:pt x="8383642" y="3542254"/>
                  <a:pt x="8370582" y="3543240"/>
                  <a:pt x="8359420" y="3545063"/>
                </a:cubicBezTo>
                <a:cubicBezTo>
                  <a:pt x="8348258" y="3546887"/>
                  <a:pt x="8339626" y="3550328"/>
                  <a:pt x="8333524" y="3555388"/>
                </a:cubicBezTo>
                <a:cubicBezTo>
                  <a:pt x="8327422" y="3560448"/>
                  <a:pt x="8324371" y="3567853"/>
                  <a:pt x="8324371" y="3577601"/>
                </a:cubicBezTo>
                <a:cubicBezTo>
                  <a:pt x="8324371" y="3584447"/>
                  <a:pt x="8325915" y="3590196"/>
                  <a:pt x="8329003" y="3594846"/>
                </a:cubicBezTo>
                <a:cubicBezTo>
                  <a:pt x="8332092" y="3599497"/>
                  <a:pt x="8336222" y="3603013"/>
                  <a:pt x="8341393" y="3605395"/>
                </a:cubicBezTo>
                <a:cubicBezTo>
                  <a:pt x="8346565" y="3607776"/>
                  <a:pt x="8352276" y="3608967"/>
                  <a:pt x="8358527" y="3608967"/>
                </a:cubicBezTo>
                <a:cubicBezTo>
                  <a:pt x="8367308" y="3608967"/>
                  <a:pt x="8374991" y="3607274"/>
                  <a:pt x="8381577" y="3603888"/>
                </a:cubicBezTo>
                <a:cubicBezTo>
                  <a:pt x="8388162" y="3600502"/>
                  <a:pt x="8393948" y="3596018"/>
                  <a:pt x="8398934" y="3590437"/>
                </a:cubicBezTo>
                <a:lnTo>
                  <a:pt x="8399715" y="3606957"/>
                </a:lnTo>
                <a:lnTo>
                  <a:pt x="8417128" y="3606957"/>
                </a:lnTo>
                <a:lnTo>
                  <a:pt x="8417128" y="3534292"/>
                </a:lnTo>
                <a:cubicBezTo>
                  <a:pt x="8417128" y="3526479"/>
                  <a:pt x="8415938" y="3520098"/>
                  <a:pt x="8413556" y="3515149"/>
                </a:cubicBezTo>
                <a:cubicBezTo>
                  <a:pt x="8411175" y="3510200"/>
                  <a:pt x="8407956" y="3506350"/>
                  <a:pt x="8403901" y="3503596"/>
                </a:cubicBezTo>
                <a:cubicBezTo>
                  <a:pt x="8399845" y="3500843"/>
                  <a:pt x="8395269" y="3498945"/>
                  <a:pt x="8390172" y="3497903"/>
                </a:cubicBezTo>
                <a:cubicBezTo>
                  <a:pt x="8385074" y="3496862"/>
                  <a:pt x="8379735" y="3496341"/>
                  <a:pt x="8374154" y="3496341"/>
                </a:cubicBezTo>
                <a:close/>
                <a:moveTo>
                  <a:pt x="7899764" y="3496341"/>
                </a:moveTo>
                <a:cubicBezTo>
                  <a:pt x="7891653" y="3496341"/>
                  <a:pt x="7884528" y="3498164"/>
                  <a:pt x="7878389" y="3501810"/>
                </a:cubicBezTo>
                <a:cubicBezTo>
                  <a:pt x="7872250" y="3505457"/>
                  <a:pt x="7867246" y="3510182"/>
                  <a:pt x="7863376" y="3515986"/>
                </a:cubicBezTo>
                <a:lnTo>
                  <a:pt x="7862818" y="3498238"/>
                </a:lnTo>
                <a:lnTo>
                  <a:pt x="7844735" y="3498238"/>
                </a:lnTo>
                <a:lnTo>
                  <a:pt x="7844735" y="3646918"/>
                </a:lnTo>
                <a:lnTo>
                  <a:pt x="7863264" y="3646918"/>
                </a:lnTo>
                <a:lnTo>
                  <a:pt x="7863264" y="3591665"/>
                </a:lnTo>
                <a:cubicBezTo>
                  <a:pt x="7866762" y="3597023"/>
                  <a:pt x="7871412" y="3601246"/>
                  <a:pt x="7877217" y="3604334"/>
                </a:cubicBezTo>
                <a:cubicBezTo>
                  <a:pt x="7883021" y="3607422"/>
                  <a:pt x="7889793" y="3608967"/>
                  <a:pt x="7897532" y="3608967"/>
                </a:cubicBezTo>
                <a:cubicBezTo>
                  <a:pt x="7906759" y="3608967"/>
                  <a:pt x="7914796" y="3606827"/>
                  <a:pt x="7921642" y="3602548"/>
                </a:cubicBezTo>
                <a:cubicBezTo>
                  <a:pt x="7928488" y="3598270"/>
                  <a:pt x="7933790" y="3591944"/>
                  <a:pt x="7937548" y="3583573"/>
                </a:cubicBezTo>
                <a:cubicBezTo>
                  <a:pt x="7941306" y="3575201"/>
                  <a:pt x="7943185" y="3564876"/>
                  <a:pt x="7943185" y="3552598"/>
                </a:cubicBezTo>
                <a:cubicBezTo>
                  <a:pt x="7943185" y="3540171"/>
                  <a:pt x="7941418" y="3529790"/>
                  <a:pt x="7937883" y="3521456"/>
                </a:cubicBezTo>
                <a:cubicBezTo>
                  <a:pt x="7934348" y="3513121"/>
                  <a:pt x="7929344" y="3506852"/>
                  <a:pt x="7922870" y="3502647"/>
                </a:cubicBezTo>
                <a:cubicBezTo>
                  <a:pt x="7916396" y="3498443"/>
                  <a:pt x="7908694" y="3496341"/>
                  <a:pt x="7899764" y="3496341"/>
                </a:cubicBezTo>
                <a:close/>
                <a:moveTo>
                  <a:pt x="7725784" y="3496341"/>
                </a:moveTo>
                <a:cubicBezTo>
                  <a:pt x="7714622" y="3496341"/>
                  <a:pt x="7705413" y="3498722"/>
                  <a:pt x="7698158" y="3503485"/>
                </a:cubicBezTo>
                <a:cubicBezTo>
                  <a:pt x="7690903" y="3508247"/>
                  <a:pt x="7685508" y="3514851"/>
                  <a:pt x="7681973" y="3523297"/>
                </a:cubicBezTo>
                <a:cubicBezTo>
                  <a:pt x="7678438" y="3531743"/>
                  <a:pt x="7676671" y="3541510"/>
                  <a:pt x="7676671" y="3552598"/>
                </a:cubicBezTo>
                <a:cubicBezTo>
                  <a:pt x="7676671" y="3563239"/>
                  <a:pt x="7678494" y="3572820"/>
                  <a:pt x="7682140" y="3581340"/>
                </a:cubicBezTo>
                <a:cubicBezTo>
                  <a:pt x="7685786" y="3589861"/>
                  <a:pt x="7691386" y="3596595"/>
                  <a:pt x="7698939" y="3601544"/>
                </a:cubicBezTo>
                <a:cubicBezTo>
                  <a:pt x="7706492" y="3606492"/>
                  <a:pt x="7716185" y="3608967"/>
                  <a:pt x="7728017" y="3608967"/>
                </a:cubicBezTo>
                <a:cubicBezTo>
                  <a:pt x="7737170" y="3608967"/>
                  <a:pt x="7745095" y="3607459"/>
                  <a:pt x="7751792" y="3604446"/>
                </a:cubicBezTo>
                <a:cubicBezTo>
                  <a:pt x="7758489" y="3601432"/>
                  <a:pt x="7763698" y="3597153"/>
                  <a:pt x="7767419" y="3591609"/>
                </a:cubicBezTo>
                <a:cubicBezTo>
                  <a:pt x="7771140" y="3586065"/>
                  <a:pt x="7773112" y="3579461"/>
                  <a:pt x="7773335" y="3571797"/>
                </a:cubicBezTo>
                <a:lnTo>
                  <a:pt x="7754917" y="3571797"/>
                </a:lnTo>
                <a:cubicBezTo>
                  <a:pt x="7754694" y="3579164"/>
                  <a:pt x="7752238" y="3584800"/>
                  <a:pt x="7747550" y="3588707"/>
                </a:cubicBezTo>
                <a:cubicBezTo>
                  <a:pt x="7742862" y="3592614"/>
                  <a:pt x="7736351" y="3594567"/>
                  <a:pt x="7728017" y="3594567"/>
                </a:cubicBezTo>
                <a:cubicBezTo>
                  <a:pt x="7720203" y="3594567"/>
                  <a:pt x="7713915" y="3592781"/>
                  <a:pt x="7709153" y="3589209"/>
                </a:cubicBezTo>
                <a:cubicBezTo>
                  <a:pt x="7704390" y="3585638"/>
                  <a:pt x="7700911" y="3580894"/>
                  <a:pt x="7698716" y="3574978"/>
                </a:cubicBezTo>
                <a:cubicBezTo>
                  <a:pt x="7696521" y="3569062"/>
                  <a:pt x="7695386" y="3562569"/>
                  <a:pt x="7695312" y="3555500"/>
                </a:cubicBezTo>
                <a:lnTo>
                  <a:pt x="7772777" y="3555500"/>
                </a:lnTo>
                <a:cubicBezTo>
                  <a:pt x="7772926" y="3554830"/>
                  <a:pt x="7773037" y="3553733"/>
                  <a:pt x="7773112" y="3552207"/>
                </a:cubicBezTo>
                <a:cubicBezTo>
                  <a:pt x="7773186" y="3550682"/>
                  <a:pt x="7773223" y="3549361"/>
                  <a:pt x="7773223" y="3548245"/>
                </a:cubicBezTo>
                <a:cubicBezTo>
                  <a:pt x="7773223" y="3531501"/>
                  <a:pt x="7769019" y="3518665"/>
                  <a:pt x="7760610" y="3509735"/>
                </a:cubicBezTo>
                <a:cubicBezTo>
                  <a:pt x="7752201" y="3500806"/>
                  <a:pt x="7740593" y="3496341"/>
                  <a:pt x="7725784" y="3496341"/>
                </a:cubicBezTo>
                <a:close/>
                <a:moveTo>
                  <a:pt x="7358142" y="3496341"/>
                </a:moveTo>
                <a:cubicBezTo>
                  <a:pt x="7352337" y="3496341"/>
                  <a:pt x="7346942" y="3496955"/>
                  <a:pt x="7341956" y="3498183"/>
                </a:cubicBezTo>
                <a:cubicBezTo>
                  <a:pt x="7336971" y="3499410"/>
                  <a:pt x="7332636" y="3501252"/>
                  <a:pt x="7328953" y="3503708"/>
                </a:cubicBezTo>
                <a:cubicBezTo>
                  <a:pt x="7325269" y="3506163"/>
                  <a:pt x="7322404" y="3509233"/>
                  <a:pt x="7320358" y="3512917"/>
                </a:cubicBezTo>
                <a:cubicBezTo>
                  <a:pt x="7318311" y="3516600"/>
                  <a:pt x="7317288" y="3520860"/>
                  <a:pt x="7317288" y="3525697"/>
                </a:cubicBezTo>
                <a:cubicBezTo>
                  <a:pt x="7317288" y="3531873"/>
                  <a:pt x="7318739" y="3536989"/>
                  <a:pt x="7321641" y="3541045"/>
                </a:cubicBezTo>
                <a:cubicBezTo>
                  <a:pt x="7324544" y="3545101"/>
                  <a:pt x="7328897" y="3548449"/>
                  <a:pt x="7334701" y="3551091"/>
                </a:cubicBezTo>
                <a:cubicBezTo>
                  <a:pt x="7340505" y="3553733"/>
                  <a:pt x="7347649" y="3556058"/>
                  <a:pt x="7356132" y="3558067"/>
                </a:cubicBezTo>
                <a:cubicBezTo>
                  <a:pt x="7366550" y="3560523"/>
                  <a:pt x="7373824" y="3563053"/>
                  <a:pt x="7377954" y="3565658"/>
                </a:cubicBezTo>
                <a:cubicBezTo>
                  <a:pt x="7382084" y="3568262"/>
                  <a:pt x="7384149" y="3572243"/>
                  <a:pt x="7384149" y="3577601"/>
                </a:cubicBezTo>
                <a:cubicBezTo>
                  <a:pt x="7384149" y="3583852"/>
                  <a:pt x="7381861" y="3588335"/>
                  <a:pt x="7377284" y="3591051"/>
                </a:cubicBezTo>
                <a:cubicBezTo>
                  <a:pt x="7372708" y="3593767"/>
                  <a:pt x="7366885" y="3595126"/>
                  <a:pt x="7359816" y="3595126"/>
                </a:cubicBezTo>
                <a:cubicBezTo>
                  <a:pt x="7351928" y="3595126"/>
                  <a:pt x="7345361" y="3593395"/>
                  <a:pt x="7340115" y="3589935"/>
                </a:cubicBezTo>
                <a:cubicBezTo>
                  <a:pt x="7334868" y="3586475"/>
                  <a:pt x="7332245" y="3580503"/>
                  <a:pt x="7332245" y="3572020"/>
                </a:cubicBezTo>
                <a:lnTo>
                  <a:pt x="7314274" y="3572020"/>
                </a:lnTo>
                <a:cubicBezTo>
                  <a:pt x="7314274" y="3578717"/>
                  <a:pt x="7315446" y="3584429"/>
                  <a:pt x="7317790" y="3589154"/>
                </a:cubicBezTo>
                <a:cubicBezTo>
                  <a:pt x="7320134" y="3593879"/>
                  <a:pt x="7323390" y="3597693"/>
                  <a:pt x="7327557" y="3600595"/>
                </a:cubicBezTo>
                <a:cubicBezTo>
                  <a:pt x="7331724" y="3603497"/>
                  <a:pt x="7336543" y="3605618"/>
                  <a:pt x="7342012" y="3606957"/>
                </a:cubicBezTo>
                <a:cubicBezTo>
                  <a:pt x="7347482" y="3608297"/>
                  <a:pt x="7353267" y="3608967"/>
                  <a:pt x="7359369" y="3608967"/>
                </a:cubicBezTo>
                <a:cubicBezTo>
                  <a:pt x="7365471" y="3608967"/>
                  <a:pt x="7371145" y="3608334"/>
                  <a:pt x="7376392" y="3607069"/>
                </a:cubicBezTo>
                <a:cubicBezTo>
                  <a:pt x="7381638" y="3605804"/>
                  <a:pt x="7386214" y="3603850"/>
                  <a:pt x="7390121" y="3601209"/>
                </a:cubicBezTo>
                <a:cubicBezTo>
                  <a:pt x="7394028" y="3598567"/>
                  <a:pt x="7397079" y="3595181"/>
                  <a:pt x="7399274" y="3591051"/>
                </a:cubicBezTo>
                <a:cubicBezTo>
                  <a:pt x="7401469" y="3586921"/>
                  <a:pt x="7402567" y="3582028"/>
                  <a:pt x="7402567" y="3576373"/>
                </a:cubicBezTo>
                <a:cubicBezTo>
                  <a:pt x="7402567" y="3569825"/>
                  <a:pt x="7401171" y="3564448"/>
                  <a:pt x="7398381" y="3560244"/>
                </a:cubicBezTo>
                <a:cubicBezTo>
                  <a:pt x="7395590" y="3556039"/>
                  <a:pt x="7391442" y="3552598"/>
                  <a:pt x="7385935" y="3549919"/>
                </a:cubicBezTo>
                <a:cubicBezTo>
                  <a:pt x="7380428" y="3547240"/>
                  <a:pt x="7373620" y="3544933"/>
                  <a:pt x="7365508" y="3542998"/>
                </a:cubicBezTo>
                <a:cubicBezTo>
                  <a:pt x="7358067" y="3541213"/>
                  <a:pt x="7352151" y="3539519"/>
                  <a:pt x="7347761" y="3537920"/>
                </a:cubicBezTo>
                <a:cubicBezTo>
                  <a:pt x="7343370" y="3536320"/>
                  <a:pt x="7340245" y="3534515"/>
                  <a:pt x="7338385" y="3532506"/>
                </a:cubicBezTo>
                <a:cubicBezTo>
                  <a:pt x="7336524" y="3530497"/>
                  <a:pt x="7335594" y="3528041"/>
                  <a:pt x="7335594" y="3525139"/>
                </a:cubicBezTo>
                <a:cubicBezTo>
                  <a:pt x="7335594" y="3520079"/>
                  <a:pt x="7337678" y="3516358"/>
                  <a:pt x="7341845" y="3513977"/>
                </a:cubicBezTo>
                <a:cubicBezTo>
                  <a:pt x="7346012" y="3511596"/>
                  <a:pt x="7351444" y="3510405"/>
                  <a:pt x="7358142" y="3510405"/>
                </a:cubicBezTo>
                <a:cubicBezTo>
                  <a:pt x="7364764" y="3510405"/>
                  <a:pt x="7370383" y="3512005"/>
                  <a:pt x="7374996" y="3515205"/>
                </a:cubicBezTo>
                <a:cubicBezTo>
                  <a:pt x="7379610" y="3518404"/>
                  <a:pt x="7381917" y="3523874"/>
                  <a:pt x="7381917" y="3531613"/>
                </a:cubicBezTo>
                <a:lnTo>
                  <a:pt x="7399999" y="3531613"/>
                </a:lnTo>
                <a:cubicBezTo>
                  <a:pt x="7399999" y="3525362"/>
                  <a:pt x="7398883" y="3520004"/>
                  <a:pt x="7396651" y="3515540"/>
                </a:cubicBezTo>
                <a:cubicBezTo>
                  <a:pt x="7394418" y="3511075"/>
                  <a:pt x="7391386" y="3507428"/>
                  <a:pt x="7387554" y="3504601"/>
                </a:cubicBezTo>
                <a:cubicBezTo>
                  <a:pt x="7383721" y="3501773"/>
                  <a:pt x="7379294" y="3499690"/>
                  <a:pt x="7374271" y="3498350"/>
                </a:cubicBezTo>
                <a:cubicBezTo>
                  <a:pt x="7369248" y="3497010"/>
                  <a:pt x="7363871" y="3496341"/>
                  <a:pt x="7358142" y="3496341"/>
                </a:cubicBezTo>
                <a:close/>
                <a:moveTo>
                  <a:pt x="10975372" y="3496117"/>
                </a:moveTo>
                <a:cubicBezTo>
                  <a:pt x="10964730" y="3496117"/>
                  <a:pt x="10955614" y="3498387"/>
                  <a:pt x="10948024" y="3502926"/>
                </a:cubicBezTo>
                <a:cubicBezTo>
                  <a:pt x="10940434" y="3507466"/>
                  <a:pt x="10934650" y="3513958"/>
                  <a:pt x="10930668" y="3522404"/>
                </a:cubicBezTo>
                <a:cubicBezTo>
                  <a:pt x="10926686" y="3530850"/>
                  <a:pt x="10924696" y="3540989"/>
                  <a:pt x="10924696" y="3552821"/>
                </a:cubicBezTo>
                <a:cubicBezTo>
                  <a:pt x="10924696" y="3564355"/>
                  <a:pt x="10926686" y="3574308"/>
                  <a:pt x="10930668" y="3582680"/>
                </a:cubicBezTo>
                <a:cubicBezTo>
                  <a:pt x="10934650" y="3591051"/>
                  <a:pt x="10940434" y="3597488"/>
                  <a:pt x="10948024" y="3601990"/>
                </a:cubicBezTo>
                <a:cubicBezTo>
                  <a:pt x="10955614" y="3606492"/>
                  <a:pt x="10964730" y="3608743"/>
                  <a:pt x="10975372" y="3608743"/>
                </a:cubicBezTo>
                <a:cubicBezTo>
                  <a:pt x="10986236" y="3608743"/>
                  <a:pt x="10995520" y="3606492"/>
                  <a:pt x="11003222" y="3601990"/>
                </a:cubicBezTo>
                <a:cubicBezTo>
                  <a:pt x="11010922" y="3597488"/>
                  <a:pt x="11016838" y="3591051"/>
                  <a:pt x="11020970" y="3582680"/>
                </a:cubicBezTo>
                <a:cubicBezTo>
                  <a:pt x="11025098" y="3574308"/>
                  <a:pt x="11027164" y="3564355"/>
                  <a:pt x="11027164" y="3552821"/>
                </a:cubicBezTo>
                <a:cubicBezTo>
                  <a:pt x="11027164" y="3540989"/>
                  <a:pt x="11025098" y="3530850"/>
                  <a:pt x="11020970" y="3522404"/>
                </a:cubicBezTo>
                <a:cubicBezTo>
                  <a:pt x="11016838" y="3513958"/>
                  <a:pt x="11010922" y="3507466"/>
                  <a:pt x="11003222" y="3502926"/>
                </a:cubicBezTo>
                <a:cubicBezTo>
                  <a:pt x="10995520" y="3498387"/>
                  <a:pt x="10986236" y="3496117"/>
                  <a:pt x="10975372" y="3496117"/>
                </a:cubicBezTo>
                <a:close/>
                <a:moveTo>
                  <a:pt x="9670447" y="3496117"/>
                </a:moveTo>
                <a:cubicBezTo>
                  <a:pt x="9659806" y="3496117"/>
                  <a:pt x="9650690" y="3498387"/>
                  <a:pt x="9643100" y="3502926"/>
                </a:cubicBezTo>
                <a:cubicBezTo>
                  <a:pt x="9635510" y="3507466"/>
                  <a:pt x="9629724" y="3513958"/>
                  <a:pt x="9625742" y="3522404"/>
                </a:cubicBezTo>
                <a:cubicBezTo>
                  <a:pt x="9621762" y="3530850"/>
                  <a:pt x="9619771" y="3540989"/>
                  <a:pt x="9619771" y="3552821"/>
                </a:cubicBezTo>
                <a:cubicBezTo>
                  <a:pt x="9619771" y="3564355"/>
                  <a:pt x="9621762" y="3574308"/>
                  <a:pt x="9625742" y="3582680"/>
                </a:cubicBezTo>
                <a:cubicBezTo>
                  <a:pt x="9629724" y="3591051"/>
                  <a:pt x="9635510" y="3597488"/>
                  <a:pt x="9643100" y="3601990"/>
                </a:cubicBezTo>
                <a:cubicBezTo>
                  <a:pt x="9650690" y="3606492"/>
                  <a:pt x="9659806" y="3608743"/>
                  <a:pt x="9670447" y="3608743"/>
                </a:cubicBezTo>
                <a:cubicBezTo>
                  <a:pt x="9681311" y="3608743"/>
                  <a:pt x="9690594" y="3606492"/>
                  <a:pt x="9698296" y="3601990"/>
                </a:cubicBezTo>
                <a:cubicBezTo>
                  <a:pt x="9705998" y="3597488"/>
                  <a:pt x="9711914" y="3591051"/>
                  <a:pt x="9716044" y="3582680"/>
                </a:cubicBezTo>
                <a:cubicBezTo>
                  <a:pt x="9720174" y="3574308"/>
                  <a:pt x="9722239" y="3564355"/>
                  <a:pt x="9722239" y="3552821"/>
                </a:cubicBezTo>
                <a:cubicBezTo>
                  <a:pt x="9722239" y="3540989"/>
                  <a:pt x="9720174" y="3530850"/>
                  <a:pt x="9716044" y="3522404"/>
                </a:cubicBezTo>
                <a:cubicBezTo>
                  <a:pt x="9711914" y="3513958"/>
                  <a:pt x="9705998" y="3507466"/>
                  <a:pt x="9698296" y="3502926"/>
                </a:cubicBezTo>
                <a:cubicBezTo>
                  <a:pt x="9690594" y="3498387"/>
                  <a:pt x="9681311" y="3496117"/>
                  <a:pt x="9670447" y="3496117"/>
                </a:cubicBezTo>
                <a:close/>
                <a:moveTo>
                  <a:pt x="8175022" y="3496117"/>
                </a:moveTo>
                <a:cubicBezTo>
                  <a:pt x="8164381" y="3496117"/>
                  <a:pt x="8155265" y="3498387"/>
                  <a:pt x="8147675" y="3502926"/>
                </a:cubicBezTo>
                <a:cubicBezTo>
                  <a:pt x="8140084" y="3507466"/>
                  <a:pt x="8134299" y="3513958"/>
                  <a:pt x="8130318" y="3522404"/>
                </a:cubicBezTo>
                <a:cubicBezTo>
                  <a:pt x="8126336" y="3530850"/>
                  <a:pt x="8124346" y="3540989"/>
                  <a:pt x="8124346" y="3552821"/>
                </a:cubicBezTo>
                <a:cubicBezTo>
                  <a:pt x="8124346" y="3564355"/>
                  <a:pt x="8126336" y="3574308"/>
                  <a:pt x="8130318" y="3582680"/>
                </a:cubicBezTo>
                <a:cubicBezTo>
                  <a:pt x="8134299" y="3591051"/>
                  <a:pt x="8140084" y="3597488"/>
                  <a:pt x="8147675" y="3601990"/>
                </a:cubicBezTo>
                <a:cubicBezTo>
                  <a:pt x="8155265" y="3606492"/>
                  <a:pt x="8164381" y="3608743"/>
                  <a:pt x="8175022" y="3608743"/>
                </a:cubicBezTo>
                <a:cubicBezTo>
                  <a:pt x="8185886" y="3608743"/>
                  <a:pt x="8195170" y="3606492"/>
                  <a:pt x="8202871" y="3601990"/>
                </a:cubicBezTo>
                <a:cubicBezTo>
                  <a:pt x="8210573" y="3597488"/>
                  <a:pt x="8216489" y="3591051"/>
                  <a:pt x="8220619" y="3582680"/>
                </a:cubicBezTo>
                <a:cubicBezTo>
                  <a:pt x="8224749" y="3574308"/>
                  <a:pt x="8226814" y="3564355"/>
                  <a:pt x="8226814" y="3552821"/>
                </a:cubicBezTo>
                <a:cubicBezTo>
                  <a:pt x="8226814" y="3540989"/>
                  <a:pt x="8224749" y="3530850"/>
                  <a:pt x="8220619" y="3522404"/>
                </a:cubicBezTo>
                <a:cubicBezTo>
                  <a:pt x="8216489" y="3513958"/>
                  <a:pt x="8210573" y="3507466"/>
                  <a:pt x="8202871" y="3502926"/>
                </a:cubicBezTo>
                <a:cubicBezTo>
                  <a:pt x="8195170" y="3498387"/>
                  <a:pt x="8185886" y="3496117"/>
                  <a:pt x="8175022" y="3496117"/>
                </a:cubicBezTo>
                <a:close/>
                <a:moveTo>
                  <a:pt x="10420614" y="3483839"/>
                </a:moveTo>
                <a:cubicBezTo>
                  <a:pt x="10412430" y="3484063"/>
                  <a:pt x="10405750" y="3485439"/>
                  <a:pt x="10400578" y="3487969"/>
                </a:cubicBezTo>
                <a:cubicBezTo>
                  <a:pt x="10397994" y="3489234"/>
                  <a:pt x="10395654" y="3491057"/>
                  <a:pt x="10393560" y="3493439"/>
                </a:cubicBezTo>
                <a:lnTo>
                  <a:pt x="10388522" y="3501461"/>
                </a:lnTo>
                <a:lnTo>
                  <a:pt x="10380598" y="3498601"/>
                </a:lnTo>
                <a:cubicBezTo>
                  <a:pt x="10376730" y="3497764"/>
                  <a:pt x="10372470" y="3497345"/>
                  <a:pt x="10367818" y="3497345"/>
                </a:cubicBezTo>
                <a:cubicBezTo>
                  <a:pt x="10358740" y="3497345"/>
                  <a:pt x="10351056" y="3499020"/>
                  <a:pt x="10344768" y="3502368"/>
                </a:cubicBezTo>
                <a:cubicBezTo>
                  <a:pt x="10338480" y="3505717"/>
                  <a:pt x="10333718" y="3510219"/>
                  <a:pt x="10330482" y="3515874"/>
                </a:cubicBezTo>
                <a:cubicBezTo>
                  <a:pt x="10327244" y="3521530"/>
                  <a:pt x="10325626" y="3527818"/>
                  <a:pt x="10325626" y="3534738"/>
                </a:cubicBezTo>
                <a:cubicBezTo>
                  <a:pt x="10325626" y="3541287"/>
                  <a:pt x="10327226" y="3547370"/>
                  <a:pt x="10330426" y="3552988"/>
                </a:cubicBezTo>
                <a:lnTo>
                  <a:pt x="10341830" y="3563988"/>
                </a:lnTo>
                <a:lnTo>
                  <a:pt x="10329812" y="3570625"/>
                </a:lnTo>
                <a:cubicBezTo>
                  <a:pt x="10326872" y="3573862"/>
                  <a:pt x="10325402" y="3577303"/>
                  <a:pt x="10325402" y="3580949"/>
                </a:cubicBezTo>
                <a:cubicBezTo>
                  <a:pt x="10325402" y="3583480"/>
                  <a:pt x="10326258" y="3586103"/>
                  <a:pt x="10327970" y="3588819"/>
                </a:cubicBezTo>
                <a:cubicBezTo>
                  <a:pt x="10329682" y="3591535"/>
                  <a:pt x="10332564" y="3593991"/>
                  <a:pt x="10336620" y="3596186"/>
                </a:cubicBezTo>
                <a:lnTo>
                  <a:pt x="10338730" y="3596743"/>
                </a:lnTo>
                <a:lnTo>
                  <a:pt x="10328584" y="3602939"/>
                </a:lnTo>
                <a:cubicBezTo>
                  <a:pt x="10323188" y="3607850"/>
                  <a:pt x="10320491" y="3613469"/>
                  <a:pt x="10320491" y="3619794"/>
                </a:cubicBezTo>
                <a:cubicBezTo>
                  <a:pt x="10320491" y="3625003"/>
                  <a:pt x="10322054" y="3629840"/>
                  <a:pt x="10325179" y="3634304"/>
                </a:cubicBezTo>
                <a:cubicBezTo>
                  <a:pt x="10328304" y="3638769"/>
                  <a:pt x="10333384" y="3642341"/>
                  <a:pt x="10340416" y="3645020"/>
                </a:cubicBezTo>
                <a:cubicBezTo>
                  <a:pt x="10347448" y="3647699"/>
                  <a:pt x="10356842" y="3649038"/>
                  <a:pt x="10368600" y="3649038"/>
                </a:cubicBezTo>
                <a:cubicBezTo>
                  <a:pt x="10385790" y="3649038"/>
                  <a:pt x="10398756" y="3645894"/>
                  <a:pt x="10407500" y="3639606"/>
                </a:cubicBezTo>
                <a:cubicBezTo>
                  <a:pt x="10416244" y="3633318"/>
                  <a:pt x="10420614" y="3625263"/>
                  <a:pt x="10420614" y="3615440"/>
                </a:cubicBezTo>
                <a:cubicBezTo>
                  <a:pt x="10420614" y="3605544"/>
                  <a:pt x="10416782" y="3598232"/>
                  <a:pt x="10409118" y="3593507"/>
                </a:cubicBezTo>
                <a:cubicBezTo>
                  <a:pt x="10401454" y="3588782"/>
                  <a:pt x="10388692" y="3586419"/>
                  <a:pt x="10370832" y="3586419"/>
                </a:cubicBezTo>
                <a:lnTo>
                  <a:pt x="10363576" y="3586419"/>
                </a:lnTo>
                <a:cubicBezTo>
                  <a:pt x="10357698" y="3586419"/>
                  <a:pt x="10353102" y="3586065"/>
                  <a:pt x="10349792" y="3585359"/>
                </a:cubicBezTo>
                <a:cubicBezTo>
                  <a:pt x="10346480" y="3584652"/>
                  <a:pt x="10344136" y="3583721"/>
                  <a:pt x="10342760" y="3582568"/>
                </a:cubicBezTo>
                <a:cubicBezTo>
                  <a:pt x="10341382" y="3581415"/>
                  <a:pt x="10340694" y="3580094"/>
                  <a:pt x="10340694" y="3578606"/>
                </a:cubicBezTo>
                <a:cubicBezTo>
                  <a:pt x="10340694" y="3576448"/>
                  <a:pt x="10341848" y="3574494"/>
                  <a:pt x="10344154" y="3572745"/>
                </a:cubicBezTo>
                <a:lnTo>
                  <a:pt x="10351684" y="3569294"/>
                </a:lnTo>
                <a:lnTo>
                  <a:pt x="10354884" y="3570499"/>
                </a:lnTo>
                <a:cubicBezTo>
                  <a:pt x="10358670" y="3571364"/>
                  <a:pt x="10362796" y="3571797"/>
                  <a:pt x="10367260" y="3571797"/>
                </a:cubicBezTo>
                <a:cubicBezTo>
                  <a:pt x="10376710" y="3571797"/>
                  <a:pt x="10384562" y="3570104"/>
                  <a:pt x="10390812" y="3566718"/>
                </a:cubicBezTo>
                <a:cubicBezTo>
                  <a:pt x="10397062" y="3563332"/>
                  <a:pt x="10401732" y="3558830"/>
                  <a:pt x="10404820" y="3553212"/>
                </a:cubicBezTo>
                <a:cubicBezTo>
                  <a:pt x="10407908" y="3547593"/>
                  <a:pt x="10409454" y="3541436"/>
                  <a:pt x="10409454" y="3534738"/>
                </a:cubicBezTo>
                <a:cubicBezTo>
                  <a:pt x="10409454" y="3527818"/>
                  <a:pt x="10407928" y="3521530"/>
                  <a:pt x="10404876" y="3515874"/>
                </a:cubicBezTo>
                <a:lnTo>
                  <a:pt x="10396788" y="3507981"/>
                </a:lnTo>
                <a:lnTo>
                  <a:pt x="10400342" y="3504029"/>
                </a:lnTo>
                <a:cubicBezTo>
                  <a:pt x="10402118" y="3502680"/>
                  <a:pt x="10404094" y="3501736"/>
                  <a:pt x="10406272" y="3501196"/>
                </a:cubicBezTo>
                <a:cubicBezTo>
                  <a:pt x="10410626" y="3500117"/>
                  <a:pt x="10415406" y="3499578"/>
                  <a:pt x="10420614" y="3499578"/>
                </a:cubicBezTo>
                <a:close/>
                <a:moveTo>
                  <a:pt x="6875231" y="3476695"/>
                </a:moveTo>
                <a:lnTo>
                  <a:pt x="6900681" y="3548021"/>
                </a:lnTo>
                <a:lnTo>
                  <a:pt x="6849559" y="3548021"/>
                </a:lnTo>
                <a:close/>
                <a:moveTo>
                  <a:pt x="6980676" y="3473458"/>
                </a:moveTo>
                <a:lnTo>
                  <a:pt x="7015390" y="3473458"/>
                </a:lnTo>
                <a:cubicBezTo>
                  <a:pt x="7024841" y="3473458"/>
                  <a:pt x="7032040" y="3475803"/>
                  <a:pt x="7036989" y="3480490"/>
                </a:cubicBezTo>
                <a:cubicBezTo>
                  <a:pt x="7041938" y="3485179"/>
                  <a:pt x="7044412" y="3491727"/>
                  <a:pt x="7044412" y="3500136"/>
                </a:cubicBezTo>
                <a:cubicBezTo>
                  <a:pt x="7044412" y="3505717"/>
                  <a:pt x="7043091" y="3510479"/>
                  <a:pt x="7040449" y="3514423"/>
                </a:cubicBezTo>
                <a:cubicBezTo>
                  <a:pt x="7037808" y="3518367"/>
                  <a:pt x="7034254" y="3521381"/>
                  <a:pt x="7029789" y="3523465"/>
                </a:cubicBezTo>
                <a:cubicBezTo>
                  <a:pt x="7025325" y="3525548"/>
                  <a:pt x="7020339" y="3526590"/>
                  <a:pt x="7014832" y="3526590"/>
                </a:cubicBezTo>
                <a:lnTo>
                  <a:pt x="6980676" y="3526590"/>
                </a:lnTo>
                <a:close/>
                <a:moveTo>
                  <a:pt x="10858430" y="3473347"/>
                </a:moveTo>
                <a:lnTo>
                  <a:pt x="10858430" y="3498238"/>
                </a:lnTo>
                <a:lnTo>
                  <a:pt x="10840236" y="3498238"/>
                </a:lnTo>
                <a:lnTo>
                  <a:pt x="10840236" y="3513307"/>
                </a:lnTo>
                <a:lnTo>
                  <a:pt x="10858430" y="3513307"/>
                </a:lnTo>
                <a:lnTo>
                  <a:pt x="10858430" y="3571797"/>
                </a:lnTo>
                <a:cubicBezTo>
                  <a:pt x="10858430" y="3579164"/>
                  <a:pt x="10859304" y="3585470"/>
                  <a:pt x="10861054" y="3590717"/>
                </a:cubicBezTo>
                <a:cubicBezTo>
                  <a:pt x="10862802" y="3595963"/>
                  <a:pt x="10866020" y="3599981"/>
                  <a:pt x="10870708" y="3602772"/>
                </a:cubicBezTo>
                <a:cubicBezTo>
                  <a:pt x="10875396" y="3605562"/>
                  <a:pt x="10882130" y="3606957"/>
                  <a:pt x="10890912" y="3606957"/>
                </a:cubicBezTo>
                <a:lnTo>
                  <a:pt x="10903972" y="3606957"/>
                </a:lnTo>
                <a:lnTo>
                  <a:pt x="10903972" y="3591888"/>
                </a:lnTo>
                <a:lnTo>
                  <a:pt x="10892140" y="3591888"/>
                </a:lnTo>
                <a:cubicBezTo>
                  <a:pt x="10885518" y="3591888"/>
                  <a:pt x="10881330" y="3590084"/>
                  <a:pt x="10879582" y="3586475"/>
                </a:cubicBezTo>
                <a:cubicBezTo>
                  <a:pt x="10877834" y="3582866"/>
                  <a:pt x="10876960" y="3577675"/>
                  <a:pt x="10876960" y="3570904"/>
                </a:cubicBezTo>
                <a:lnTo>
                  <a:pt x="10876960" y="3513307"/>
                </a:lnTo>
                <a:lnTo>
                  <a:pt x="10903748" y="3513307"/>
                </a:lnTo>
                <a:lnTo>
                  <a:pt x="10903748" y="3498238"/>
                </a:lnTo>
                <a:lnTo>
                  <a:pt x="10876960" y="3498238"/>
                </a:lnTo>
                <a:lnTo>
                  <a:pt x="10876960" y="3473347"/>
                </a:lnTo>
                <a:close/>
                <a:moveTo>
                  <a:pt x="9496355" y="3473347"/>
                </a:moveTo>
                <a:lnTo>
                  <a:pt x="9496355" y="3498238"/>
                </a:lnTo>
                <a:lnTo>
                  <a:pt x="9478161" y="3498238"/>
                </a:lnTo>
                <a:lnTo>
                  <a:pt x="9478161" y="3513307"/>
                </a:lnTo>
                <a:lnTo>
                  <a:pt x="9496355" y="3513307"/>
                </a:lnTo>
                <a:lnTo>
                  <a:pt x="9496355" y="3571797"/>
                </a:lnTo>
                <a:cubicBezTo>
                  <a:pt x="9496355" y="3579164"/>
                  <a:pt x="9497230" y="3585470"/>
                  <a:pt x="9498978" y="3590717"/>
                </a:cubicBezTo>
                <a:cubicBezTo>
                  <a:pt x="9500727" y="3595963"/>
                  <a:pt x="9503946" y="3599981"/>
                  <a:pt x="9508634" y="3602772"/>
                </a:cubicBezTo>
                <a:cubicBezTo>
                  <a:pt x="9513322" y="3605562"/>
                  <a:pt x="9520056" y="3606957"/>
                  <a:pt x="9528837" y="3606957"/>
                </a:cubicBezTo>
                <a:lnTo>
                  <a:pt x="9541896" y="3606957"/>
                </a:lnTo>
                <a:lnTo>
                  <a:pt x="9541896" y="3591888"/>
                </a:lnTo>
                <a:lnTo>
                  <a:pt x="9530065" y="3591888"/>
                </a:lnTo>
                <a:cubicBezTo>
                  <a:pt x="9523442" y="3591888"/>
                  <a:pt x="9519256" y="3590084"/>
                  <a:pt x="9517507" y="3586475"/>
                </a:cubicBezTo>
                <a:cubicBezTo>
                  <a:pt x="9515759" y="3582866"/>
                  <a:pt x="9514884" y="3577675"/>
                  <a:pt x="9514884" y="3570904"/>
                </a:cubicBezTo>
                <a:lnTo>
                  <a:pt x="9514884" y="3513307"/>
                </a:lnTo>
                <a:lnTo>
                  <a:pt x="9541673" y="3513307"/>
                </a:lnTo>
                <a:lnTo>
                  <a:pt x="9541673" y="3498238"/>
                </a:lnTo>
                <a:lnTo>
                  <a:pt x="9514884" y="3498238"/>
                </a:lnTo>
                <a:lnTo>
                  <a:pt x="9514884" y="3473347"/>
                </a:lnTo>
                <a:close/>
                <a:moveTo>
                  <a:pt x="9296330" y="3473347"/>
                </a:moveTo>
                <a:lnTo>
                  <a:pt x="9296330" y="3498238"/>
                </a:lnTo>
                <a:lnTo>
                  <a:pt x="9278136" y="3498238"/>
                </a:lnTo>
                <a:lnTo>
                  <a:pt x="9278136" y="3513307"/>
                </a:lnTo>
                <a:lnTo>
                  <a:pt x="9296330" y="3513307"/>
                </a:lnTo>
                <a:lnTo>
                  <a:pt x="9296330" y="3571797"/>
                </a:lnTo>
                <a:cubicBezTo>
                  <a:pt x="9296330" y="3579164"/>
                  <a:pt x="9297204" y="3585470"/>
                  <a:pt x="9298953" y="3590717"/>
                </a:cubicBezTo>
                <a:cubicBezTo>
                  <a:pt x="9300702" y="3595963"/>
                  <a:pt x="9303920" y="3599981"/>
                  <a:pt x="9308608" y="3602772"/>
                </a:cubicBezTo>
                <a:cubicBezTo>
                  <a:pt x="9313296" y="3605562"/>
                  <a:pt x="9320031" y="3606957"/>
                  <a:pt x="9328812" y="3606957"/>
                </a:cubicBezTo>
                <a:lnTo>
                  <a:pt x="9341872" y="3606957"/>
                </a:lnTo>
                <a:lnTo>
                  <a:pt x="9341872" y="3591888"/>
                </a:lnTo>
                <a:lnTo>
                  <a:pt x="9330040" y="3591888"/>
                </a:lnTo>
                <a:cubicBezTo>
                  <a:pt x="9323417" y="3591888"/>
                  <a:pt x="9319231" y="3590084"/>
                  <a:pt x="9317482" y="3586475"/>
                </a:cubicBezTo>
                <a:cubicBezTo>
                  <a:pt x="9315734" y="3582866"/>
                  <a:pt x="9314859" y="3577675"/>
                  <a:pt x="9314859" y="3570904"/>
                </a:cubicBezTo>
                <a:lnTo>
                  <a:pt x="9314859" y="3513307"/>
                </a:lnTo>
                <a:lnTo>
                  <a:pt x="9341648" y="3513307"/>
                </a:lnTo>
                <a:lnTo>
                  <a:pt x="9341648" y="3498238"/>
                </a:lnTo>
                <a:lnTo>
                  <a:pt x="9314859" y="3498238"/>
                </a:lnTo>
                <a:lnTo>
                  <a:pt x="9314859" y="3473347"/>
                </a:lnTo>
                <a:close/>
                <a:moveTo>
                  <a:pt x="9067730" y="3473347"/>
                </a:moveTo>
                <a:lnTo>
                  <a:pt x="9067730" y="3498238"/>
                </a:lnTo>
                <a:lnTo>
                  <a:pt x="9049536" y="3498238"/>
                </a:lnTo>
                <a:lnTo>
                  <a:pt x="9049536" y="3513307"/>
                </a:lnTo>
                <a:lnTo>
                  <a:pt x="9067730" y="3513307"/>
                </a:lnTo>
                <a:lnTo>
                  <a:pt x="9067730" y="3571797"/>
                </a:lnTo>
                <a:cubicBezTo>
                  <a:pt x="9067730" y="3579164"/>
                  <a:pt x="9068604" y="3585470"/>
                  <a:pt x="9070353" y="3590717"/>
                </a:cubicBezTo>
                <a:cubicBezTo>
                  <a:pt x="9072102" y="3595963"/>
                  <a:pt x="9075320" y="3599981"/>
                  <a:pt x="9080008" y="3602772"/>
                </a:cubicBezTo>
                <a:cubicBezTo>
                  <a:pt x="9084696" y="3605562"/>
                  <a:pt x="9091431" y="3606957"/>
                  <a:pt x="9100212" y="3606957"/>
                </a:cubicBezTo>
                <a:lnTo>
                  <a:pt x="9113272" y="3606957"/>
                </a:lnTo>
                <a:lnTo>
                  <a:pt x="9113272" y="3591888"/>
                </a:lnTo>
                <a:lnTo>
                  <a:pt x="9101440" y="3591888"/>
                </a:lnTo>
                <a:cubicBezTo>
                  <a:pt x="9094817" y="3591888"/>
                  <a:pt x="9090631" y="3590084"/>
                  <a:pt x="9088882" y="3586475"/>
                </a:cubicBezTo>
                <a:cubicBezTo>
                  <a:pt x="9087134" y="3582866"/>
                  <a:pt x="9086259" y="3577675"/>
                  <a:pt x="9086259" y="3570904"/>
                </a:cubicBezTo>
                <a:lnTo>
                  <a:pt x="9086259" y="3513307"/>
                </a:lnTo>
                <a:lnTo>
                  <a:pt x="9113048" y="3513307"/>
                </a:lnTo>
                <a:lnTo>
                  <a:pt x="9113048" y="3498238"/>
                </a:lnTo>
                <a:lnTo>
                  <a:pt x="9086259" y="3498238"/>
                </a:lnTo>
                <a:lnTo>
                  <a:pt x="9086259" y="3473347"/>
                </a:lnTo>
                <a:close/>
                <a:moveTo>
                  <a:pt x="8258105" y="3473347"/>
                </a:moveTo>
                <a:lnTo>
                  <a:pt x="8258105" y="3498238"/>
                </a:lnTo>
                <a:lnTo>
                  <a:pt x="8239911" y="3498238"/>
                </a:lnTo>
                <a:lnTo>
                  <a:pt x="8239911" y="3513307"/>
                </a:lnTo>
                <a:lnTo>
                  <a:pt x="8258105" y="3513307"/>
                </a:lnTo>
                <a:lnTo>
                  <a:pt x="8258105" y="3571797"/>
                </a:lnTo>
                <a:cubicBezTo>
                  <a:pt x="8258105" y="3579164"/>
                  <a:pt x="8258980" y="3585470"/>
                  <a:pt x="8260728" y="3590717"/>
                </a:cubicBezTo>
                <a:cubicBezTo>
                  <a:pt x="8262477" y="3595963"/>
                  <a:pt x="8265695" y="3599981"/>
                  <a:pt x="8270384" y="3602772"/>
                </a:cubicBezTo>
                <a:cubicBezTo>
                  <a:pt x="8275072" y="3605562"/>
                  <a:pt x="8281806" y="3606957"/>
                  <a:pt x="8290587" y="3606957"/>
                </a:cubicBezTo>
                <a:lnTo>
                  <a:pt x="8303647" y="3606957"/>
                </a:lnTo>
                <a:lnTo>
                  <a:pt x="8303647" y="3591888"/>
                </a:lnTo>
                <a:lnTo>
                  <a:pt x="8291815" y="3591888"/>
                </a:lnTo>
                <a:cubicBezTo>
                  <a:pt x="8285192" y="3591888"/>
                  <a:pt x="8281006" y="3590084"/>
                  <a:pt x="8279257" y="3586475"/>
                </a:cubicBezTo>
                <a:cubicBezTo>
                  <a:pt x="8277509" y="3582866"/>
                  <a:pt x="8276634" y="3577675"/>
                  <a:pt x="8276634" y="3570904"/>
                </a:cubicBezTo>
                <a:lnTo>
                  <a:pt x="8276634" y="3513307"/>
                </a:lnTo>
                <a:lnTo>
                  <a:pt x="8303423" y="3513307"/>
                </a:lnTo>
                <a:lnTo>
                  <a:pt x="8303423" y="3498238"/>
                </a:lnTo>
                <a:lnTo>
                  <a:pt x="8276634" y="3498238"/>
                </a:lnTo>
                <a:lnTo>
                  <a:pt x="8276634" y="3473347"/>
                </a:lnTo>
                <a:close/>
                <a:moveTo>
                  <a:pt x="7486580" y="3473347"/>
                </a:moveTo>
                <a:lnTo>
                  <a:pt x="7486580" y="3498238"/>
                </a:lnTo>
                <a:lnTo>
                  <a:pt x="7468386" y="3498238"/>
                </a:lnTo>
                <a:lnTo>
                  <a:pt x="7468386" y="3513307"/>
                </a:lnTo>
                <a:lnTo>
                  <a:pt x="7486580" y="3513307"/>
                </a:lnTo>
                <a:lnTo>
                  <a:pt x="7486580" y="3571797"/>
                </a:lnTo>
                <a:cubicBezTo>
                  <a:pt x="7486580" y="3579164"/>
                  <a:pt x="7487455" y="3585470"/>
                  <a:pt x="7489203" y="3590717"/>
                </a:cubicBezTo>
                <a:cubicBezTo>
                  <a:pt x="7490952" y="3595963"/>
                  <a:pt x="7494170" y="3599981"/>
                  <a:pt x="7498858" y="3602772"/>
                </a:cubicBezTo>
                <a:cubicBezTo>
                  <a:pt x="7503547" y="3605562"/>
                  <a:pt x="7510281" y="3606957"/>
                  <a:pt x="7519062" y="3606957"/>
                </a:cubicBezTo>
                <a:lnTo>
                  <a:pt x="7532122" y="3606957"/>
                </a:lnTo>
                <a:lnTo>
                  <a:pt x="7532122" y="3591888"/>
                </a:lnTo>
                <a:lnTo>
                  <a:pt x="7520290" y="3591888"/>
                </a:lnTo>
                <a:cubicBezTo>
                  <a:pt x="7513667" y="3591888"/>
                  <a:pt x="7509481" y="3590084"/>
                  <a:pt x="7507732" y="3586475"/>
                </a:cubicBezTo>
                <a:cubicBezTo>
                  <a:pt x="7505984" y="3582866"/>
                  <a:pt x="7505109" y="3577675"/>
                  <a:pt x="7505109" y="3570904"/>
                </a:cubicBezTo>
                <a:lnTo>
                  <a:pt x="7505109" y="3513307"/>
                </a:lnTo>
                <a:lnTo>
                  <a:pt x="7531898" y="3513307"/>
                </a:lnTo>
                <a:lnTo>
                  <a:pt x="7531898" y="3498238"/>
                </a:lnTo>
                <a:lnTo>
                  <a:pt x="7505109" y="3498238"/>
                </a:lnTo>
                <a:lnTo>
                  <a:pt x="7505109" y="3473347"/>
                </a:lnTo>
                <a:close/>
                <a:moveTo>
                  <a:pt x="10766380" y="3456715"/>
                </a:moveTo>
                <a:lnTo>
                  <a:pt x="10766380" y="3515205"/>
                </a:lnTo>
                <a:cubicBezTo>
                  <a:pt x="10762882" y="3509401"/>
                  <a:pt x="10758270" y="3504805"/>
                  <a:pt x="10752538" y="3501420"/>
                </a:cubicBezTo>
                <a:cubicBezTo>
                  <a:pt x="10746810" y="3498034"/>
                  <a:pt x="10740074" y="3496341"/>
                  <a:pt x="10732336" y="3496341"/>
                </a:cubicBezTo>
                <a:cubicBezTo>
                  <a:pt x="10723034" y="3496341"/>
                  <a:pt x="10714960" y="3498443"/>
                  <a:pt x="10708114" y="3502647"/>
                </a:cubicBezTo>
                <a:cubicBezTo>
                  <a:pt x="10701268" y="3506852"/>
                  <a:pt x="10695966" y="3513084"/>
                  <a:pt x="10692208" y="3521344"/>
                </a:cubicBezTo>
                <a:cubicBezTo>
                  <a:pt x="10688450" y="3529604"/>
                  <a:pt x="10686570" y="3539910"/>
                  <a:pt x="10686570" y="3552263"/>
                </a:cubicBezTo>
                <a:cubicBezTo>
                  <a:pt x="10686570" y="3564690"/>
                  <a:pt x="10688338" y="3575127"/>
                  <a:pt x="10691874" y="3583573"/>
                </a:cubicBezTo>
                <a:cubicBezTo>
                  <a:pt x="10695408" y="3592019"/>
                  <a:pt x="10700412" y="3598363"/>
                  <a:pt x="10706886" y="3602604"/>
                </a:cubicBezTo>
                <a:cubicBezTo>
                  <a:pt x="10713360" y="3606846"/>
                  <a:pt x="10721024" y="3608967"/>
                  <a:pt x="10729880" y="3608967"/>
                </a:cubicBezTo>
                <a:cubicBezTo>
                  <a:pt x="10738140" y="3608967"/>
                  <a:pt x="10745320" y="3607311"/>
                  <a:pt x="10751422" y="3603999"/>
                </a:cubicBezTo>
                <a:cubicBezTo>
                  <a:pt x="10757524" y="3600688"/>
                  <a:pt x="10762510" y="3596390"/>
                  <a:pt x="10766380" y="3591107"/>
                </a:cubicBezTo>
                <a:lnTo>
                  <a:pt x="10767384" y="3606957"/>
                </a:lnTo>
                <a:lnTo>
                  <a:pt x="10785020" y="3606957"/>
                </a:lnTo>
                <a:lnTo>
                  <a:pt x="10785020" y="3456715"/>
                </a:lnTo>
                <a:close/>
                <a:moveTo>
                  <a:pt x="9985330" y="3456715"/>
                </a:moveTo>
                <a:lnTo>
                  <a:pt x="9985330" y="3515205"/>
                </a:lnTo>
                <a:cubicBezTo>
                  <a:pt x="9981832" y="3509401"/>
                  <a:pt x="9977219" y="3504805"/>
                  <a:pt x="9971489" y="3501420"/>
                </a:cubicBezTo>
                <a:cubicBezTo>
                  <a:pt x="9965759" y="3498034"/>
                  <a:pt x="9959024" y="3496341"/>
                  <a:pt x="9951286" y="3496341"/>
                </a:cubicBezTo>
                <a:cubicBezTo>
                  <a:pt x="9941984" y="3496341"/>
                  <a:pt x="9933910" y="3498443"/>
                  <a:pt x="9927064" y="3502647"/>
                </a:cubicBezTo>
                <a:cubicBezTo>
                  <a:pt x="9920218" y="3506852"/>
                  <a:pt x="9914916" y="3513084"/>
                  <a:pt x="9911158" y="3521344"/>
                </a:cubicBezTo>
                <a:cubicBezTo>
                  <a:pt x="9907400" y="3529604"/>
                  <a:pt x="9905521" y="3539910"/>
                  <a:pt x="9905521" y="3552263"/>
                </a:cubicBezTo>
                <a:cubicBezTo>
                  <a:pt x="9905521" y="3564690"/>
                  <a:pt x="9907288" y="3575127"/>
                  <a:pt x="9910823" y="3583573"/>
                </a:cubicBezTo>
                <a:cubicBezTo>
                  <a:pt x="9914358" y="3592019"/>
                  <a:pt x="9919362" y="3598363"/>
                  <a:pt x="9925836" y="3602604"/>
                </a:cubicBezTo>
                <a:cubicBezTo>
                  <a:pt x="9932310" y="3606846"/>
                  <a:pt x="9939974" y="3608967"/>
                  <a:pt x="9948830" y="3608967"/>
                </a:cubicBezTo>
                <a:cubicBezTo>
                  <a:pt x="9957090" y="3608967"/>
                  <a:pt x="9964271" y="3607311"/>
                  <a:pt x="9970373" y="3603999"/>
                </a:cubicBezTo>
                <a:cubicBezTo>
                  <a:pt x="9976475" y="3600688"/>
                  <a:pt x="9981460" y="3596390"/>
                  <a:pt x="9985330" y="3591107"/>
                </a:cubicBezTo>
                <a:lnTo>
                  <a:pt x="9986334" y="3606957"/>
                </a:lnTo>
                <a:lnTo>
                  <a:pt x="10003971" y="3606957"/>
                </a:lnTo>
                <a:lnTo>
                  <a:pt x="10003971" y="3456715"/>
                </a:lnTo>
                <a:close/>
                <a:moveTo>
                  <a:pt x="8453107" y="3456715"/>
                </a:moveTo>
                <a:lnTo>
                  <a:pt x="8453107" y="3571797"/>
                </a:lnTo>
                <a:cubicBezTo>
                  <a:pt x="8453107" y="3579164"/>
                  <a:pt x="8453963" y="3585470"/>
                  <a:pt x="8455675" y="3590717"/>
                </a:cubicBezTo>
                <a:cubicBezTo>
                  <a:pt x="8457386" y="3595963"/>
                  <a:pt x="8460586" y="3599981"/>
                  <a:pt x="8465274" y="3602772"/>
                </a:cubicBezTo>
                <a:cubicBezTo>
                  <a:pt x="8469962" y="3605562"/>
                  <a:pt x="8476734" y="3606957"/>
                  <a:pt x="8485589" y="3606957"/>
                </a:cubicBezTo>
                <a:lnTo>
                  <a:pt x="8491840" y="3606957"/>
                </a:lnTo>
                <a:lnTo>
                  <a:pt x="8491840" y="3591777"/>
                </a:lnTo>
                <a:lnTo>
                  <a:pt x="8486817" y="3591777"/>
                </a:lnTo>
                <a:cubicBezTo>
                  <a:pt x="8480194" y="3591777"/>
                  <a:pt x="8476008" y="3589991"/>
                  <a:pt x="8474259" y="3586419"/>
                </a:cubicBezTo>
                <a:cubicBezTo>
                  <a:pt x="8472511" y="3582847"/>
                  <a:pt x="8471636" y="3577675"/>
                  <a:pt x="8471636" y="3570904"/>
                </a:cubicBezTo>
                <a:lnTo>
                  <a:pt x="8471636" y="3456715"/>
                </a:lnTo>
                <a:close/>
                <a:moveTo>
                  <a:pt x="7558985" y="3456715"/>
                </a:moveTo>
                <a:lnTo>
                  <a:pt x="7558985" y="3606957"/>
                </a:lnTo>
                <a:lnTo>
                  <a:pt x="7577626" y="3606957"/>
                </a:lnTo>
                <a:lnTo>
                  <a:pt x="7577626" y="3529939"/>
                </a:lnTo>
                <a:cubicBezTo>
                  <a:pt x="7580974" y="3525548"/>
                  <a:pt x="7585402" y="3521511"/>
                  <a:pt x="7590909" y="3517828"/>
                </a:cubicBezTo>
                <a:cubicBezTo>
                  <a:pt x="7596415" y="3514144"/>
                  <a:pt x="7603224" y="3512302"/>
                  <a:pt x="7611335" y="3512302"/>
                </a:cubicBezTo>
                <a:cubicBezTo>
                  <a:pt x="7616768" y="3512302"/>
                  <a:pt x="7620935" y="3513475"/>
                  <a:pt x="7623837" y="3515819"/>
                </a:cubicBezTo>
                <a:cubicBezTo>
                  <a:pt x="7626739" y="3518163"/>
                  <a:pt x="7628730" y="3521381"/>
                  <a:pt x="7629809" y="3525474"/>
                </a:cubicBezTo>
                <a:cubicBezTo>
                  <a:pt x="7630888" y="3529567"/>
                  <a:pt x="7631427" y="3534217"/>
                  <a:pt x="7631427" y="3539426"/>
                </a:cubicBezTo>
                <a:lnTo>
                  <a:pt x="7631427" y="3606957"/>
                </a:lnTo>
                <a:lnTo>
                  <a:pt x="7650068" y="3606957"/>
                </a:lnTo>
                <a:lnTo>
                  <a:pt x="7650068" y="3536859"/>
                </a:lnTo>
                <a:cubicBezTo>
                  <a:pt x="7650068" y="3524060"/>
                  <a:pt x="7647408" y="3514163"/>
                  <a:pt x="7642087" y="3507168"/>
                </a:cubicBezTo>
                <a:cubicBezTo>
                  <a:pt x="7636766" y="3500173"/>
                  <a:pt x="7628004" y="3496676"/>
                  <a:pt x="7615800" y="3496676"/>
                </a:cubicBezTo>
                <a:cubicBezTo>
                  <a:pt x="7606126" y="3496676"/>
                  <a:pt x="7598164" y="3498629"/>
                  <a:pt x="7591913" y="3502536"/>
                </a:cubicBezTo>
                <a:cubicBezTo>
                  <a:pt x="7585662" y="3506442"/>
                  <a:pt x="7580863" y="3510591"/>
                  <a:pt x="7577514" y="3514981"/>
                </a:cubicBezTo>
                <a:lnTo>
                  <a:pt x="7577514" y="3456715"/>
                </a:lnTo>
                <a:close/>
                <a:moveTo>
                  <a:pt x="7103459" y="3456715"/>
                </a:moveTo>
                <a:lnTo>
                  <a:pt x="7103459" y="3606957"/>
                </a:lnTo>
                <a:lnTo>
                  <a:pt x="7199342" y="3606957"/>
                </a:lnTo>
                <a:lnTo>
                  <a:pt x="7199342" y="3590214"/>
                </a:lnTo>
                <a:lnTo>
                  <a:pt x="7123551" y="3590214"/>
                </a:lnTo>
                <a:lnTo>
                  <a:pt x="7123551" y="3537864"/>
                </a:lnTo>
                <a:lnTo>
                  <a:pt x="7193314" y="3537864"/>
                </a:lnTo>
                <a:lnTo>
                  <a:pt x="7193314" y="3521344"/>
                </a:lnTo>
                <a:lnTo>
                  <a:pt x="7123551" y="3521344"/>
                </a:lnTo>
                <a:lnTo>
                  <a:pt x="7123551" y="3473458"/>
                </a:lnTo>
                <a:lnTo>
                  <a:pt x="7199342" y="3473458"/>
                </a:lnTo>
                <a:lnTo>
                  <a:pt x="7199342" y="3456715"/>
                </a:lnTo>
                <a:close/>
                <a:moveTo>
                  <a:pt x="6960584" y="3456715"/>
                </a:moveTo>
                <a:lnTo>
                  <a:pt x="6960584" y="3606957"/>
                </a:lnTo>
                <a:lnTo>
                  <a:pt x="6980676" y="3606957"/>
                </a:lnTo>
                <a:lnTo>
                  <a:pt x="6980676" y="3543333"/>
                </a:lnTo>
                <a:lnTo>
                  <a:pt x="7015948" y="3543333"/>
                </a:lnTo>
                <a:cubicBezTo>
                  <a:pt x="7021678" y="3543333"/>
                  <a:pt x="7026255" y="3544468"/>
                  <a:pt x="7029678" y="3546738"/>
                </a:cubicBezTo>
                <a:cubicBezTo>
                  <a:pt x="7033101" y="3549007"/>
                  <a:pt x="7035836" y="3552319"/>
                  <a:pt x="7037882" y="3556672"/>
                </a:cubicBezTo>
                <a:cubicBezTo>
                  <a:pt x="7039928" y="3561025"/>
                  <a:pt x="7041696" y="3566290"/>
                  <a:pt x="7043184" y="3572466"/>
                </a:cubicBezTo>
                <a:lnTo>
                  <a:pt x="7051779" y="3606957"/>
                </a:lnTo>
                <a:lnTo>
                  <a:pt x="7072317" y="3606957"/>
                </a:lnTo>
                <a:lnTo>
                  <a:pt x="7062494" y="3569341"/>
                </a:lnTo>
                <a:cubicBezTo>
                  <a:pt x="7060708" y="3562272"/>
                  <a:pt x="7058606" y="3556337"/>
                  <a:pt x="7056188" y="3551537"/>
                </a:cubicBezTo>
                <a:cubicBezTo>
                  <a:pt x="7053769" y="3546738"/>
                  <a:pt x="7050737" y="3542924"/>
                  <a:pt x="7047091" y="3540096"/>
                </a:cubicBezTo>
                <a:cubicBezTo>
                  <a:pt x="7043444" y="3537268"/>
                  <a:pt x="7038794" y="3535445"/>
                  <a:pt x="7033138" y="3534627"/>
                </a:cubicBezTo>
                <a:cubicBezTo>
                  <a:pt x="7043407" y="3532245"/>
                  <a:pt x="7051202" y="3527706"/>
                  <a:pt x="7056523" y="3521009"/>
                </a:cubicBezTo>
                <a:cubicBezTo>
                  <a:pt x="7061843" y="3514312"/>
                  <a:pt x="7064504" y="3506201"/>
                  <a:pt x="7064504" y="3496676"/>
                </a:cubicBezTo>
                <a:cubicBezTo>
                  <a:pt x="7064504" y="3487299"/>
                  <a:pt x="7062383" y="3479672"/>
                  <a:pt x="7058141" y="3473793"/>
                </a:cubicBezTo>
                <a:cubicBezTo>
                  <a:pt x="7053900" y="3467915"/>
                  <a:pt x="7048226" y="3463598"/>
                  <a:pt x="7041119" y="3460845"/>
                </a:cubicBezTo>
                <a:cubicBezTo>
                  <a:pt x="7034012" y="3458092"/>
                  <a:pt x="7026106" y="3456715"/>
                  <a:pt x="7017399" y="3456715"/>
                </a:cubicBezTo>
                <a:close/>
                <a:moveTo>
                  <a:pt x="6864739" y="3456715"/>
                </a:moveTo>
                <a:lnTo>
                  <a:pt x="6808482" y="3606957"/>
                </a:lnTo>
                <a:lnTo>
                  <a:pt x="6829132" y="3606957"/>
                </a:lnTo>
                <a:lnTo>
                  <a:pt x="6844089" y="3564876"/>
                </a:lnTo>
                <a:lnTo>
                  <a:pt x="6906374" y="3564876"/>
                </a:lnTo>
                <a:lnTo>
                  <a:pt x="6920661" y="3606957"/>
                </a:lnTo>
                <a:lnTo>
                  <a:pt x="6941423" y="3606957"/>
                </a:lnTo>
                <a:lnTo>
                  <a:pt x="6885947" y="3456715"/>
                </a:lnTo>
                <a:close/>
                <a:moveTo>
                  <a:pt x="10282874" y="3456157"/>
                </a:moveTo>
                <a:cubicBezTo>
                  <a:pt x="10279377" y="3456157"/>
                  <a:pt x="10276568" y="3457180"/>
                  <a:pt x="10274447" y="3459227"/>
                </a:cubicBezTo>
                <a:cubicBezTo>
                  <a:pt x="10272326" y="3461273"/>
                  <a:pt x="10271266" y="3463859"/>
                  <a:pt x="10271266" y="3466985"/>
                </a:cubicBezTo>
                <a:cubicBezTo>
                  <a:pt x="10271266" y="3470110"/>
                  <a:pt x="10272326" y="3472696"/>
                  <a:pt x="10274447" y="3474742"/>
                </a:cubicBezTo>
                <a:cubicBezTo>
                  <a:pt x="10276568" y="3476789"/>
                  <a:pt x="10279377" y="3477812"/>
                  <a:pt x="10282874" y="3477812"/>
                </a:cubicBezTo>
                <a:cubicBezTo>
                  <a:pt x="10286372" y="3477812"/>
                  <a:pt x="10289200" y="3476789"/>
                  <a:pt x="10291358" y="3474742"/>
                </a:cubicBezTo>
                <a:cubicBezTo>
                  <a:pt x="10293516" y="3472696"/>
                  <a:pt x="10294595" y="3470110"/>
                  <a:pt x="10294595" y="3466985"/>
                </a:cubicBezTo>
                <a:cubicBezTo>
                  <a:pt x="10294595" y="3463859"/>
                  <a:pt x="10293516" y="3461273"/>
                  <a:pt x="10291358" y="3459227"/>
                </a:cubicBezTo>
                <a:cubicBezTo>
                  <a:pt x="10289200" y="3457180"/>
                  <a:pt x="10286372" y="3456157"/>
                  <a:pt x="10282874" y="3456157"/>
                </a:cubicBezTo>
                <a:close/>
                <a:moveTo>
                  <a:pt x="9578024" y="3456157"/>
                </a:moveTo>
                <a:cubicBezTo>
                  <a:pt x="9574527" y="3456157"/>
                  <a:pt x="9571718" y="3457180"/>
                  <a:pt x="9569597" y="3459227"/>
                </a:cubicBezTo>
                <a:cubicBezTo>
                  <a:pt x="9567476" y="3461273"/>
                  <a:pt x="9566416" y="3463859"/>
                  <a:pt x="9566416" y="3466985"/>
                </a:cubicBezTo>
                <a:cubicBezTo>
                  <a:pt x="9566416" y="3470110"/>
                  <a:pt x="9567476" y="3472696"/>
                  <a:pt x="9569597" y="3474742"/>
                </a:cubicBezTo>
                <a:cubicBezTo>
                  <a:pt x="9571718" y="3476789"/>
                  <a:pt x="9574527" y="3477812"/>
                  <a:pt x="9578024" y="3477812"/>
                </a:cubicBezTo>
                <a:cubicBezTo>
                  <a:pt x="9581522" y="3477812"/>
                  <a:pt x="9584350" y="3476789"/>
                  <a:pt x="9586508" y="3474742"/>
                </a:cubicBezTo>
                <a:cubicBezTo>
                  <a:pt x="9588666" y="3472696"/>
                  <a:pt x="9589745" y="3470110"/>
                  <a:pt x="9589745" y="3466985"/>
                </a:cubicBezTo>
                <a:cubicBezTo>
                  <a:pt x="9589745" y="3463859"/>
                  <a:pt x="9588666" y="3461273"/>
                  <a:pt x="9586508" y="3459227"/>
                </a:cubicBezTo>
                <a:cubicBezTo>
                  <a:pt x="9584350" y="3457180"/>
                  <a:pt x="9581522" y="3456157"/>
                  <a:pt x="9578024" y="3456157"/>
                </a:cubicBezTo>
                <a:close/>
                <a:moveTo>
                  <a:pt x="7977825" y="3456157"/>
                </a:moveTo>
                <a:cubicBezTo>
                  <a:pt x="7974327" y="3456157"/>
                  <a:pt x="7971518" y="3457180"/>
                  <a:pt x="7969397" y="3459227"/>
                </a:cubicBezTo>
                <a:cubicBezTo>
                  <a:pt x="7967276" y="3461273"/>
                  <a:pt x="7966216" y="3463859"/>
                  <a:pt x="7966216" y="3466985"/>
                </a:cubicBezTo>
                <a:cubicBezTo>
                  <a:pt x="7966216" y="3470110"/>
                  <a:pt x="7967276" y="3472696"/>
                  <a:pt x="7969397" y="3474742"/>
                </a:cubicBezTo>
                <a:cubicBezTo>
                  <a:pt x="7971518" y="3476789"/>
                  <a:pt x="7974327" y="3477812"/>
                  <a:pt x="7977825" y="3477812"/>
                </a:cubicBezTo>
                <a:cubicBezTo>
                  <a:pt x="7981322" y="3477812"/>
                  <a:pt x="7984150" y="3476789"/>
                  <a:pt x="7986308" y="3474742"/>
                </a:cubicBezTo>
                <a:cubicBezTo>
                  <a:pt x="7988466" y="3472696"/>
                  <a:pt x="7989545" y="3470110"/>
                  <a:pt x="7989545" y="3466985"/>
                </a:cubicBezTo>
                <a:cubicBezTo>
                  <a:pt x="7989545" y="3463859"/>
                  <a:pt x="7988466" y="3461273"/>
                  <a:pt x="7986308" y="3459227"/>
                </a:cubicBezTo>
                <a:cubicBezTo>
                  <a:pt x="7984150" y="3457180"/>
                  <a:pt x="7981322" y="3456157"/>
                  <a:pt x="7977825" y="3456157"/>
                </a:cubicBezTo>
                <a:close/>
                <a:moveTo>
                  <a:pt x="7272975" y="3456157"/>
                </a:moveTo>
                <a:cubicBezTo>
                  <a:pt x="7269477" y="3456157"/>
                  <a:pt x="7266668" y="3457180"/>
                  <a:pt x="7264547" y="3459227"/>
                </a:cubicBezTo>
                <a:cubicBezTo>
                  <a:pt x="7262426" y="3461273"/>
                  <a:pt x="7261366" y="3463859"/>
                  <a:pt x="7261366" y="3466985"/>
                </a:cubicBezTo>
                <a:cubicBezTo>
                  <a:pt x="7261366" y="3470110"/>
                  <a:pt x="7262426" y="3472696"/>
                  <a:pt x="7264547" y="3474742"/>
                </a:cubicBezTo>
                <a:cubicBezTo>
                  <a:pt x="7266668" y="3476789"/>
                  <a:pt x="7269477" y="3477812"/>
                  <a:pt x="7272975" y="3477812"/>
                </a:cubicBezTo>
                <a:cubicBezTo>
                  <a:pt x="7276472" y="3477812"/>
                  <a:pt x="7279300" y="3476789"/>
                  <a:pt x="7281458" y="3474742"/>
                </a:cubicBezTo>
                <a:cubicBezTo>
                  <a:pt x="7283616" y="3472696"/>
                  <a:pt x="7284695" y="3470110"/>
                  <a:pt x="7284695" y="3466985"/>
                </a:cubicBezTo>
                <a:cubicBezTo>
                  <a:pt x="7284695" y="3463859"/>
                  <a:pt x="7283616" y="3461273"/>
                  <a:pt x="7281458" y="3459227"/>
                </a:cubicBezTo>
                <a:cubicBezTo>
                  <a:pt x="7279300" y="3457180"/>
                  <a:pt x="7276472" y="3456157"/>
                  <a:pt x="7272975" y="3456157"/>
                </a:cubicBezTo>
                <a:close/>
                <a:moveTo>
                  <a:pt x="6729380" y="3454706"/>
                </a:moveTo>
                <a:cubicBezTo>
                  <a:pt x="6713827" y="3454706"/>
                  <a:pt x="6700730" y="3457980"/>
                  <a:pt x="6690089" y="3464529"/>
                </a:cubicBezTo>
                <a:cubicBezTo>
                  <a:pt x="6679448" y="3471077"/>
                  <a:pt x="6671393" y="3480156"/>
                  <a:pt x="6665923" y="3491764"/>
                </a:cubicBezTo>
                <a:cubicBezTo>
                  <a:pt x="6660454" y="3503373"/>
                  <a:pt x="6657719" y="3516767"/>
                  <a:pt x="6657719" y="3531948"/>
                </a:cubicBezTo>
                <a:cubicBezTo>
                  <a:pt x="6657719" y="3547128"/>
                  <a:pt x="6660454" y="3560486"/>
                  <a:pt x="6665923" y="3572020"/>
                </a:cubicBezTo>
                <a:cubicBezTo>
                  <a:pt x="6671393" y="3583554"/>
                  <a:pt x="6679448" y="3592595"/>
                  <a:pt x="6690089" y="3599144"/>
                </a:cubicBezTo>
                <a:cubicBezTo>
                  <a:pt x="6700730" y="3605692"/>
                  <a:pt x="6713827" y="3608967"/>
                  <a:pt x="6729380" y="3608967"/>
                </a:cubicBezTo>
                <a:cubicBezTo>
                  <a:pt x="6740691" y="3608967"/>
                  <a:pt x="6750886" y="3607032"/>
                  <a:pt x="6759964" y="3603162"/>
                </a:cubicBezTo>
                <a:cubicBezTo>
                  <a:pt x="6769043" y="3599293"/>
                  <a:pt x="6776447" y="3593470"/>
                  <a:pt x="6782177" y="3585693"/>
                </a:cubicBezTo>
                <a:cubicBezTo>
                  <a:pt x="6787907" y="3577917"/>
                  <a:pt x="6791367" y="3568113"/>
                  <a:pt x="6792557" y="3556281"/>
                </a:cubicBezTo>
                <a:lnTo>
                  <a:pt x="6772242" y="3556281"/>
                </a:lnTo>
                <a:cubicBezTo>
                  <a:pt x="6771052" y="3568262"/>
                  <a:pt x="6766661" y="3577266"/>
                  <a:pt x="6759071" y="3583294"/>
                </a:cubicBezTo>
                <a:cubicBezTo>
                  <a:pt x="6751481" y="3589321"/>
                  <a:pt x="6741584" y="3592335"/>
                  <a:pt x="6729380" y="3592335"/>
                </a:cubicBezTo>
                <a:cubicBezTo>
                  <a:pt x="6717325" y="3592335"/>
                  <a:pt x="6707558" y="3589637"/>
                  <a:pt x="6700079" y="3584242"/>
                </a:cubicBezTo>
                <a:cubicBezTo>
                  <a:pt x="6692601" y="3578847"/>
                  <a:pt x="6687150" y="3571573"/>
                  <a:pt x="6683727" y="3562420"/>
                </a:cubicBezTo>
                <a:cubicBezTo>
                  <a:pt x="6680304" y="3553267"/>
                  <a:pt x="6678592" y="3543110"/>
                  <a:pt x="6678592" y="3531948"/>
                </a:cubicBezTo>
                <a:cubicBezTo>
                  <a:pt x="6678592" y="3520711"/>
                  <a:pt x="6680304" y="3510517"/>
                  <a:pt x="6683727" y="3501364"/>
                </a:cubicBezTo>
                <a:cubicBezTo>
                  <a:pt x="6687150" y="3492211"/>
                  <a:pt x="6692601" y="3484881"/>
                  <a:pt x="6700079" y="3479374"/>
                </a:cubicBezTo>
                <a:cubicBezTo>
                  <a:pt x="6707558" y="3473868"/>
                  <a:pt x="6717325" y="3471115"/>
                  <a:pt x="6729380" y="3471115"/>
                </a:cubicBezTo>
                <a:cubicBezTo>
                  <a:pt x="6736300" y="3471115"/>
                  <a:pt x="6742793" y="3472305"/>
                  <a:pt x="6748858" y="3474686"/>
                </a:cubicBezTo>
                <a:cubicBezTo>
                  <a:pt x="6754922" y="3477067"/>
                  <a:pt x="6760020" y="3480695"/>
                  <a:pt x="6764150" y="3485569"/>
                </a:cubicBezTo>
                <a:cubicBezTo>
                  <a:pt x="6768280" y="3490443"/>
                  <a:pt x="6770791" y="3496638"/>
                  <a:pt x="6771684" y="3504154"/>
                </a:cubicBezTo>
                <a:lnTo>
                  <a:pt x="6791888" y="3504154"/>
                </a:lnTo>
                <a:cubicBezTo>
                  <a:pt x="6790846" y="3492992"/>
                  <a:pt x="6787293" y="3483746"/>
                  <a:pt x="6781228" y="3476417"/>
                </a:cubicBezTo>
                <a:cubicBezTo>
                  <a:pt x="6775163" y="3469087"/>
                  <a:pt x="6767573" y="3463636"/>
                  <a:pt x="6758457" y="3460064"/>
                </a:cubicBezTo>
                <a:cubicBezTo>
                  <a:pt x="6749341" y="3456492"/>
                  <a:pt x="6739649" y="3454706"/>
                  <a:pt x="6729380" y="3454706"/>
                </a:cubicBezTo>
                <a:close/>
                <a:moveTo>
                  <a:pt x="7696167" y="3049150"/>
                </a:moveTo>
                <a:lnTo>
                  <a:pt x="7712687" y="3049150"/>
                </a:lnTo>
                <a:cubicBezTo>
                  <a:pt x="7721394" y="3049150"/>
                  <a:pt x="7728110" y="3049782"/>
                  <a:pt x="7732835" y="3051047"/>
                </a:cubicBezTo>
                <a:cubicBezTo>
                  <a:pt x="7737560" y="3052312"/>
                  <a:pt x="7740797" y="3054079"/>
                  <a:pt x="7742546" y="3056349"/>
                </a:cubicBezTo>
                <a:cubicBezTo>
                  <a:pt x="7744295" y="3058619"/>
                  <a:pt x="7745169" y="3061316"/>
                  <a:pt x="7745169" y="3064441"/>
                </a:cubicBezTo>
                <a:cubicBezTo>
                  <a:pt x="7745169" y="3069725"/>
                  <a:pt x="7742583" y="3074153"/>
                  <a:pt x="7737411" y="3077725"/>
                </a:cubicBezTo>
                <a:cubicBezTo>
                  <a:pt x="7732240" y="3081296"/>
                  <a:pt x="7723328" y="3083082"/>
                  <a:pt x="7710678" y="3083082"/>
                </a:cubicBezTo>
                <a:cubicBezTo>
                  <a:pt x="7699814" y="3083082"/>
                  <a:pt x="7692037" y="3081389"/>
                  <a:pt x="7687349" y="3078003"/>
                </a:cubicBezTo>
                <a:cubicBezTo>
                  <a:pt x="7682661" y="3074618"/>
                  <a:pt x="7680317" y="3070692"/>
                  <a:pt x="7680317" y="3066228"/>
                </a:cubicBezTo>
                <a:cubicBezTo>
                  <a:pt x="7680317" y="3062209"/>
                  <a:pt x="7681694" y="3058675"/>
                  <a:pt x="7684447" y="3055623"/>
                </a:cubicBezTo>
                <a:cubicBezTo>
                  <a:pt x="7687200" y="3052572"/>
                  <a:pt x="7691107" y="3050415"/>
                  <a:pt x="7696167" y="3049150"/>
                </a:cubicBezTo>
                <a:close/>
                <a:moveTo>
                  <a:pt x="10455888" y="3001599"/>
                </a:moveTo>
                <a:lnTo>
                  <a:pt x="10455888" y="3023700"/>
                </a:lnTo>
                <a:cubicBezTo>
                  <a:pt x="10451870" y="3029058"/>
                  <a:pt x="10446884" y="3033485"/>
                  <a:pt x="10440930" y="3036983"/>
                </a:cubicBezTo>
                <a:cubicBezTo>
                  <a:pt x="10434978" y="3040480"/>
                  <a:pt x="10428280" y="3042229"/>
                  <a:pt x="10420838" y="3042229"/>
                </a:cubicBezTo>
                <a:cubicBezTo>
                  <a:pt x="10414142" y="3042229"/>
                  <a:pt x="10409062" y="3040610"/>
                  <a:pt x="10405602" y="3037373"/>
                </a:cubicBezTo>
                <a:cubicBezTo>
                  <a:pt x="10402142" y="3034137"/>
                  <a:pt x="10400412" y="3029802"/>
                  <a:pt x="10400412" y="3024369"/>
                </a:cubicBezTo>
                <a:cubicBezTo>
                  <a:pt x="10400412" y="3016407"/>
                  <a:pt x="10404710" y="3010677"/>
                  <a:pt x="10413304" y="3007180"/>
                </a:cubicBezTo>
                <a:cubicBezTo>
                  <a:pt x="10421898" y="3003683"/>
                  <a:pt x="10436094" y="3001822"/>
                  <a:pt x="10455888" y="3001599"/>
                </a:cubicBezTo>
                <a:close/>
                <a:moveTo>
                  <a:pt x="9817712" y="3001599"/>
                </a:moveTo>
                <a:lnTo>
                  <a:pt x="9817712" y="3023700"/>
                </a:lnTo>
                <a:cubicBezTo>
                  <a:pt x="9813694" y="3029058"/>
                  <a:pt x="9808708" y="3033485"/>
                  <a:pt x="9802755" y="3036983"/>
                </a:cubicBezTo>
                <a:cubicBezTo>
                  <a:pt x="9796802" y="3040480"/>
                  <a:pt x="9790105" y="3042229"/>
                  <a:pt x="9782663" y="3042229"/>
                </a:cubicBezTo>
                <a:cubicBezTo>
                  <a:pt x="9775966" y="3042229"/>
                  <a:pt x="9770887" y="3040610"/>
                  <a:pt x="9767427" y="3037373"/>
                </a:cubicBezTo>
                <a:cubicBezTo>
                  <a:pt x="9763967" y="3034137"/>
                  <a:pt x="9762236" y="3029802"/>
                  <a:pt x="9762236" y="3024369"/>
                </a:cubicBezTo>
                <a:cubicBezTo>
                  <a:pt x="9762236" y="3016407"/>
                  <a:pt x="9766534" y="3010677"/>
                  <a:pt x="9775129" y="3007180"/>
                </a:cubicBezTo>
                <a:cubicBezTo>
                  <a:pt x="9783724" y="3003683"/>
                  <a:pt x="9797918" y="3001822"/>
                  <a:pt x="9817712" y="3001599"/>
                </a:cubicBezTo>
                <a:close/>
                <a:moveTo>
                  <a:pt x="9217637" y="3001599"/>
                </a:moveTo>
                <a:lnTo>
                  <a:pt x="9217637" y="3023700"/>
                </a:lnTo>
                <a:cubicBezTo>
                  <a:pt x="9213619" y="3029058"/>
                  <a:pt x="9208633" y="3033485"/>
                  <a:pt x="9202680" y="3036983"/>
                </a:cubicBezTo>
                <a:cubicBezTo>
                  <a:pt x="9196727" y="3040480"/>
                  <a:pt x="9190030" y="3042229"/>
                  <a:pt x="9182588" y="3042229"/>
                </a:cubicBezTo>
                <a:cubicBezTo>
                  <a:pt x="9175891" y="3042229"/>
                  <a:pt x="9170812" y="3040610"/>
                  <a:pt x="9167352" y="3037373"/>
                </a:cubicBezTo>
                <a:cubicBezTo>
                  <a:pt x="9163892" y="3034137"/>
                  <a:pt x="9162162" y="3029802"/>
                  <a:pt x="9162162" y="3024369"/>
                </a:cubicBezTo>
                <a:cubicBezTo>
                  <a:pt x="9162162" y="3016407"/>
                  <a:pt x="9166459" y="3010677"/>
                  <a:pt x="9175054" y="3007180"/>
                </a:cubicBezTo>
                <a:cubicBezTo>
                  <a:pt x="9183649" y="3003683"/>
                  <a:pt x="9197843" y="3001822"/>
                  <a:pt x="9217637" y="3001599"/>
                </a:cubicBezTo>
                <a:close/>
                <a:moveTo>
                  <a:pt x="7163809" y="2959071"/>
                </a:moveTo>
                <a:cubicBezTo>
                  <a:pt x="7171325" y="2959071"/>
                  <a:pt x="7177557" y="2961062"/>
                  <a:pt x="7182506" y="2965043"/>
                </a:cubicBezTo>
                <a:cubicBezTo>
                  <a:pt x="7187454" y="2969024"/>
                  <a:pt x="7191454" y="2974066"/>
                  <a:pt x="7194505" y="2980168"/>
                </a:cubicBezTo>
                <a:lnTo>
                  <a:pt x="7194505" y="3022025"/>
                </a:lnTo>
                <a:cubicBezTo>
                  <a:pt x="7191231" y="3027309"/>
                  <a:pt x="7186952" y="3031829"/>
                  <a:pt x="7181668" y="3035587"/>
                </a:cubicBezTo>
                <a:cubicBezTo>
                  <a:pt x="7176385" y="3039345"/>
                  <a:pt x="7169762" y="3041224"/>
                  <a:pt x="7161800" y="3041224"/>
                </a:cubicBezTo>
                <a:cubicBezTo>
                  <a:pt x="7152647" y="3041224"/>
                  <a:pt x="7145708" y="3037690"/>
                  <a:pt x="7140983" y="3030620"/>
                </a:cubicBezTo>
                <a:cubicBezTo>
                  <a:pt x="7136257" y="3023551"/>
                  <a:pt x="7133895" y="3013282"/>
                  <a:pt x="7133895" y="2999813"/>
                </a:cubicBezTo>
                <a:cubicBezTo>
                  <a:pt x="7133895" y="2986790"/>
                  <a:pt x="7136406" y="2976745"/>
                  <a:pt x="7141429" y="2969675"/>
                </a:cubicBezTo>
                <a:cubicBezTo>
                  <a:pt x="7146452" y="2962606"/>
                  <a:pt x="7153912" y="2959071"/>
                  <a:pt x="7163809" y="2959071"/>
                </a:cubicBezTo>
                <a:close/>
                <a:moveTo>
                  <a:pt x="10689622" y="2958513"/>
                </a:moveTo>
                <a:cubicBezTo>
                  <a:pt x="10697658" y="2958513"/>
                  <a:pt x="10704058" y="2960318"/>
                  <a:pt x="10708820" y="2963927"/>
                </a:cubicBezTo>
                <a:cubicBezTo>
                  <a:pt x="10713584" y="2967536"/>
                  <a:pt x="10717006" y="2972503"/>
                  <a:pt x="10719090" y="2978828"/>
                </a:cubicBezTo>
                <a:cubicBezTo>
                  <a:pt x="10721174" y="2985153"/>
                  <a:pt x="10722216" y="2992334"/>
                  <a:pt x="10722216" y="3000371"/>
                </a:cubicBezTo>
                <a:cubicBezTo>
                  <a:pt x="10722216" y="3008259"/>
                  <a:pt x="10721174" y="3015310"/>
                  <a:pt x="10719090" y="3021523"/>
                </a:cubicBezTo>
                <a:cubicBezTo>
                  <a:pt x="10717006" y="3027737"/>
                  <a:pt x="10713584" y="3032611"/>
                  <a:pt x="10708820" y="3036146"/>
                </a:cubicBezTo>
                <a:cubicBezTo>
                  <a:pt x="10704058" y="3039680"/>
                  <a:pt x="10697658" y="3041448"/>
                  <a:pt x="10689622" y="3041448"/>
                </a:cubicBezTo>
                <a:cubicBezTo>
                  <a:pt x="10681808" y="3041448"/>
                  <a:pt x="10675614" y="3039680"/>
                  <a:pt x="10671038" y="3036146"/>
                </a:cubicBezTo>
                <a:cubicBezTo>
                  <a:pt x="10666460" y="3032611"/>
                  <a:pt x="10663168" y="3027737"/>
                  <a:pt x="10661158" y="3021523"/>
                </a:cubicBezTo>
                <a:cubicBezTo>
                  <a:pt x="10659150" y="3015310"/>
                  <a:pt x="10658144" y="3008259"/>
                  <a:pt x="10658144" y="3000371"/>
                </a:cubicBezTo>
                <a:cubicBezTo>
                  <a:pt x="10658144" y="2992334"/>
                  <a:pt x="10659150" y="2985153"/>
                  <a:pt x="10661158" y="2978828"/>
                </a:cubicBezTo>
                <a:cubicBezTo>
                  <a:pt x="10663168" y="2972503"/>
                  <a:pt x="10666460" y="2967536"/>
                  <a:pt x="10671038" y="2963927"/>
                </a:cubicBezTo>
                <a:cubicBezTo>
                  <a:pt x="10675614" y="2960318"/>
                  <a:pt x="10681808" y="2958513"/>
                  <a:pt x="10689622" y="2958513"/>
                </a:cubicBezTo>
                <a:close/>
                <a:moveTo>
                  <a:pt x="7041547" y="2958513"/>
                </a:moveTo>
                <a:cubicBezTo>
                  <a:pt x="7049584" y="2958513"/>
                  <a:pt x="7055983" y="2960318"/>
                  <a:pt x="7060746" y="2963927"/>
                </a:cubicBezTo>
                <a:cubicBezTo>
                  <a:pt x="7065508" y="2967536"/>
                  <a:pt x="7068931" y="2972503"/>
                  <a:pt x="7071015" y="2978828"/>
                </a:cubicBezTo>
                <a:cubicBezTo>
                  <a:pt x="7073098" y="2985153"/>
                  <a:pt x="7074140" y="2992334"/>
                  <a:pt x="7074140" y="3000371"/>
                </a:cubicBezTo>
                <a:cubicBezTo>
                  <a:pt x="7074140" y="3008259"/>
                  <a:pt x="7073098" y="3015310"/>
                  <a:pt x="7071015" y="3021523"/>
                </a:cubicBezTo>
                <a:cubicBezTo>
                  <a:pt x="7068931" y="3027737"/>
                  <a:pt x="7065508" y="3032611"/>
                  <a:pt x="7060746" y="3036146"/>
                </a:cubicBezTo>
                <a:cubicBezTo>
                  <a:pt x="7055983" y="3039680"/>
                  <a:pt x="7049584" y="3041448"/>
                  <a:pt x="7041547" y="3041448"/>
                </a:cubicBezTo>
                <a:cubicBezTo>
                  <a:pt x="7033733" y="3041448"/>
                  <a:pt x="7027538" y="3039680"/>
                  <a:pt x="7022962" y="3036146"/>
                </a:cubicBezTo>
                <a:cubicBezTo>
                  <a:pt x="7018385" y="3032611"/>
                  <a:pt x="7015093" y="3027737"/>
                  <a:pt x="7013083" y="3021523"/>
                </a:cubicBezTo>
                <a:cubicBezTo>
                  <a:pt x="7011074" y="3015310"/>
                  <a:pt x="7010070" y="3008259"/>
                  <a:pt x="7010070" y="3000371"/>
                </a:cubicBezTo>
                <a:cubicBezTo>
                  <a:pt x="7010070" y="2992334"/>
                  <a:pt x="7011074" y="2985153"/>
                  <a:pt x="7013083" y="2978828"/>
                </a:cubicBezTo>
                <a:cubicBezTo>
                  <a:pt x="7015093" y="2972503"/>
                  <a:pt x="7018385" y="2967536"/>
                  <a:pt x="7022962" y="2963927"/>
                </a:cubicBezTo>
                <a:cubicBezTo>
                  <a:pt x="7027538" y="2960318"/>
                  <a:pt x="7033733" y="2958513"/>
                  <a:pt x="7041547" y="2958513"/>
                </a:cubicBezTo>
                <a:close/>
                <a:moveTo>
                  <a:pt x="9668884" y="2958178"/>
                </a:moveTo>
                <a:cubicBezTo>
                  <a:pt x="9677888" y="2958178"/>
                  <a:pt x="9684920" y="2960857"/>
                  <a:pt x="9689980" y="2966215"/>
                </a:cubicBezTo>
                <a:cubicBezTo>
                  <a:pt x="9695041" y="2971573"/>
                  <a:pt x="9697682" y="2979312"/>
                  <a:pt x="9697906" y="2989432"/>
                </a:cubicBezTo>
                <a:lnTo>
                  <a:pt x="9638523" y="2989432"/>
                </a:lnTo>
                <a:cubicBezTo>
                  <a:pt x="9639342" y="2979237"/>
                  <a:pt x="9642337" y="2971480"/>
                  <a:pt x="9647509" y="2966159"/>
                </a:cubicBezTo>
                <a:cubicBezTo>
                  <a:pt x="9652680" y="2960838"/>
                  <a:pt x="9659806" y="2958178"/>
                  <a:pt x="9668884" y="2958178"/>
                </a:cubicBezTo>
                <a:close/>
                <a:moveTo>
                  <a:pt x="8078209" y="2958178"/>
                </a:moveTo>
                <a:cubicBezTo>
                  <a:pt x="8087213" y="2958178"/>
                  <a:pt x="8094245" y="2960857"/>
                  <a:pt x="8099306" y="2966215"/>
                </a:cubicBezTo>
                <a:cubicBezTo>
                  <a:pt x="8104366" y="2971573"/>
                  <a:pt x="8107007" y="2979312"/>
                  <a:pt x="8107231" y="2989432"/>
                </a:cubicBezTo>
                <a:lnTo>
                  <a:pt x="8047848" y="2989432"/>
                </a:lnTo>
                <a:cubicBezTo>
                  <a:pt x="8048667" y="2979237"/>
                  <a:pt x="8051662" y="2971480"/>
                  <a:pt x="8056834" y="2966159"/>
                </a:cubicBezTo>
                <a:cubicBezTo>
                  <a:pt x="8062006" y="2960838"/>
                  <a:pt x="8069131" y="2958178"/>
                  <a:pt x="8078209" y="2958178"/>
                </a:cubicBezTo>
                <a:close/>
                <a:moveTo>
                  <a:pt x="7710343" y="2957509"/>
                </a:moveTo>
                <a:cubicBezTo>
                  <a:pt x="7717561" y="2957509"/>
                  <a:pt x="7723366" y="2959536"/>
                  <a:pt x="7727756" y="2963592"/>
                </a:cubicBezTo>
                <a:cubicBezTo>
                  <a:pt x="7732146" y="2967647"/>
                  <a:pt x="7734342" y="2973879"/>
                  <a:pt x="7734342" y="2982289"/>
                </a:cubicBezTo>
                <a:cubicBezTo>
                  <a:pt x="7734342" y="2990325"/>
                  <a:pt x="7732016" y="2996390"/>
                  <a:pt x="7727365" y="3000483"/>
                </a:cubicBezTo>
                <a:cubicBezTo>
                  <a:pt x="7722714" y="3004576"/>
                  <a:pt x="7716817" y="3006622"/>
                  <a:pt x="7709674" y="3006622"/>
                </a:cubicBezTo>
                <a:cubicBezTo>
                  <a:pt x="7703348" y="3006622"/>
                  <a:pt x="7697786" y="3004594"/>
                  <a:pt x="7692986" y="3000539"/>
                </a:cubicBezTo>
                <a:cubicBezTo>
                  <a:pt x="7688186" y="2996483"/>
                  <a:pt x="7685786" y="2990362"/>
                  <a:pt x="7685786" y="2982177"/>
                </a:cubicBezTo>
                <a:cubicBezTo>
                  <a:pt x="7685786" y="2974066"/>
                  <a:pt x="7688112" y="2967927"/>
                  <a:pt x="7692763" y="2963759"/>
                </a:cubicBezTo>
                <a:cubicBezTo>
                  <a:pt x="7697414" y="2959592"/>
                  <a:pt x="7703274" y="2957509"/>
                  <a:pt x="7710343" y="2957509"/>
                </a:cubicBezTo>
                <a:close/>
                <a:moveTo>
                  <a:pt x="10587934" y="2945788"/>
                </a:moveTo>
                <a:lnTo>
                  <a:pt x="10587934" y="3054507"/>
                </a:lnTo>
                <a:lnTo>
                  <a:pt x="10606576" y="3054507"/>
                </a:lnTo>
                <a:lnTo>
                  <a:pt x="10606576" y="2945788"/>
                </a:lnTo>
                <a:close/>
                <a:moveTo>
                  <a:pt x="7492310" y="2945788"/>
                </a:moveTo>
                <a:lnTo>
                  <a:pt x="7492310" y="3054507"/>
                </a:lnTo>
                <a:lnTo>
                  <a:pt x="7510951" y="3054507"/>
                </a:lnTo>
                <a:lnTo>
                  <a:pt x="7510951" y="2945788"/>
                </a:lnTo>
                <a:close/>
                <a:moveTo>
                  <a:pt x="7243544" y="2945788"/>
                </a:moveTo>
                <a:lnTo>
                  <a:pt x="7243544" y="3016779"/>
                </a:lnTo>
                <a:cubicBezTo>
                  <a:pt x="7243544" y="3029058"/>
                  <a:pt x="7246334" y="3038694"/>
                  <a:pt x="7251915" y="3045689"/>
                </a:cubicBezTo>
                <a:cubicBezTo>
                  <a:pt x="7257496" y="3052684"/>
                  <a:pt x="7266575" y="3056182"/>
                  <a:pt x="7279151" y="3056182"/>
                </a:cubicBezTo>
                <a:cubicBezTo>
                  <a:pt x="7288750" y="3056182"/>
                  <a:pt x="7296731" y="3054191"/>
                  <a:pt x="7303094" y="3050210"/>
                </a:cubicBezTo>
                <a:cubicBezTo>
                  <a:pt x="7309456" y="3046229"/>
                  <a:pt x="7314386" y="3042080"/>
                  <a:pt x="7317883" y="3037764"/>
                </a:cubicBezTo>
                <a:lnTo>
                  <a:pt x="7318442" y="3054507"/>
                </a:lnTo>
                <a:lnTo>
                  <a:pt x="7336412" y="3054507"/>
                </a:lnTo>
                <a:lnTo>
                  <a:pt x="7336412" y="2945788"/>
                </a:lnTo>
                <a:lnTo>
                  <a:pt x="7317660" y="2945788"/>
                </a:lnTo>
                <a:lnTo>
                  <a:pt x="7317660" y="3022807"/>
                </a:lnTo>
                <a:cubicBezTo>
                  <a:pt x="7314312" y="3027272"/>
                  <a:pt x="7309884" y="3031197"/>
                  <a:pt x="7304377" y="3034583"/>
                </a:cubicBezTo>
                <a:cubicBezTo>
                  <a:pt x="7298871" y="3037969"/>
                  <a:pt x="7292025" y="3039662"/>
                  <a:pt x="7283839" y="3039662"/>
                </a:cubicBezTo>
                <a:cubicBezTo>
                  <a:pt x="7277960" y="3039662"/>
                  <a:pt x="7273458" y="3038583"/>
                  <a:pt x="7270333" y="3036425"/>
                </a:cubicBezTo>
                <a:cubicBezTo>
                  <a:pt x="7267207" y="3034267"/>
                  <a:pt x="7265087" y="3031253"/>
                  <a:pt x="7263970" y="3027383"/>
                </a:cubicBezTo>
                <a:cubicBezTo>
                  <a:pt x="7262854" y="3023514"/>
                  <a:pt x="7262296" y="3019123"/>
                  <a:pt x="7262296" y="3014212"/>
                </a:cubicBezTo>
                <a:lnTo>
                  <a:pt x="7262296" y="2945788"/>
                </a:lnTo>
                <a:close/>
                <a:moveTo>
                  <a:pt x="9325612" y="2944449"/>
                </a:moveTo>
                <a:cubicBezTo>
                  <a:pt x="9316906" y="2944449"/>
                  <a:pt x="9309836" y="2946346"/>
                  <a:pt x="9304404" y="2950141"/>
                </a:cubicBezTo>
                <a:cubicBezTo>
                  <a:pt x="9298972" y="2953937"/>
                  <a:pt x="9294730" y="2958662"/>
                  <a:pt x="9291679" y="2964318"/>
                </a:cubicBezTo>
                <a:lnTo>
                  <a:pt x="9291010" y="2945788"/>
                </a:lnTo>
                <a:lnTo>
                  <a:pt x="9273485" y="2945788"/>
                </a:lnTo>
                <a:lnTo>
                  <a:pt x="9273485" y="3054507"/>
                </a:lnTo>
                <a:lnTo>
                  <a:pt x="9292126" y="3054507"/>
                </a:lnTo>
                <a:lnTo>
                  <a:pt x="9292126" y="2978159"/>
                </a:lnTo>
                <a:cubicBezTo>
                  <a:pt x="9294507" y="2974884"/>
                  <a:pt x="9297223" y="2972001"/>
                  <a:pt x="9300274" y="2969508"/>
                </a:cubicBezTo>
                <a:cubicBezTo>
                  <a:pt x="9303325" y="2967015"/>
                  <a:pt x="9306897" y="2965062"/>
                  <a:pt x="9310990" y="2963648"/>
                </a:cubicBezTo>
                <a:cubicBezTo>
                  <a:pt x="9315082" y="2962234"/>
                  <a:pt x="9319845" y="2961527"/>
                  <a:pt x="9325277" y="2961527"/>
                </a:cubicBezTo>
                <a:lnTo>
                  <a:pt x="9327844" y="2961527"/>
                </a:lnTo>
                <a:lnTo>
                  <a:pt x="9327844" y="2944449"/>
                </a:lnTo>
                <a:close/>
                <a:moveTo>
                  <a:pt x="6972937" y="2944449"/>
                </a:moveTo>
                <a:cubicBezTo>
                  <a:pt x="6964231" y="2944449"/>
                  <a:pt x="6957161" y="2946346"/>
                  <a:pt x="6951729" y="2950141"/>
                </a:cubicBezTo>
                <a:cubicBezTo>
                  <a:pt x="6946297" y="2953937"/>
                  <a:pt x="6942055" y="2958662"/>
                  <a:pt x="6939004" y="2964318"/>
                </a:cubicBezTo>
                <a:lnTo>
                  <a:pt x="6938335" y="2945788"/>
                </a:lnTo>
                <a:lnTo>
                  <a:pt x="6920810" y="2945788"/>
                </a:lnTo>
                <a:lnTo>
                  <a:pt x="6920810" y="3054507"/>
                </a:lnTo>
                <a:lnTo>
                  <a:pt x="6939451" y="3054507"/>
                </a:lnTo>
                <a:lnTo>
                  <a:pt x="6939451" y="2978159"/>
                </a:lnTo>
                <a:cubicBezTo>
                  <a:pt x="6941832" y="2974884"/>
                  <a:pt x="6944548" y="2972001"/>
                  <a:pt x="6947599" y="2969508"/>
                </a:cubicBezTo>
                <a:cubicBezTo>
                  <a:pt x="6950650" y="2967015"/>
                  <a:pt x="6954222" y="2965062"/>
                  <a:pt x="6958315" y="2963648"/>
                </a:cubicBezTo>
                <a:cubicBezTo>
                  <a:pt x="6962407" y="2962234"/>
                  <a:pt x="6967170" y="2961527"/>
                  <a:pt x="6972602" y="2961527"/>
                </a:cubicBezTo>
                <a:lnTo>
                  <a:pt x="6975170" y="2961527"/>
                </a:lnTo>
                <a:lnTo>
                  <a:pt x="6975170" y="2944449"/>
                </a:lnTo>
                <a:close/>
                <a:moveTo>
                  <a:pt x="10825838" y="2944225"/>
                </a:moveTo>
                <a:cubicBezTo>
                  <a:pt x="10816088" y="2944225"/>
                  <a:pt x="10808090" y="2946179"/>
                  <a:pt x="10801838" y="2950086"/>
                </a:cubicBezTo>
                <a:cubicBezTo>
                  <a:pt x="10795588" y="2953993"/>
                  <a:pt x="10790788" y="2958141"/>
                  <a:pt x="10787438" y="2962532"/>
                </a:cubicBezTo>
                <a:lnTo>
                  <a:pt x="10786770" y="2945788"/>
                </a:lnTo>
                <a:lnTo>
                  <a:pt x="10768910" y="2945788"/>
                </a:lnTo>
                <a:lnTo>
                  <a:pt x="10768910" y="3054507"/>
                </a:lnTo>
                <a:lnTo>
                  <a:pt x="10787550" y="3054507"/>
                </a:lnTo>
                <a:lnTo>
                  <a:pt x="10787550" y="2977489"/>
                </a:lnTo>
                <a:cubicBezTo>
                  <a:pt x="10790900" y="2973098"/>
                  <a:pt x="10795326" y="2969061"/>
                  <a:pt x="10800834" y="2965378"/>
                </a:cubicBezTo>
                <a:cubicBezTo>
                  <a:pt x="10806340" y="2961694"/>
                  <a:pt x="10813150" y="2959852"/>
                  <a:pt x="10821260" y="2959852"/>
                </a:cubicBezTo>
                <a:cubicBezTo>
                  <a:pt x="10826692" y="2959852"/>
                  <a:pt x="10830842" y="2961025"/>
                  <a:pt x="10833706" y="2963369"/>
                </a:cubicBezTo>
                <a:cubicBezTo>
                  <a:pt x="10836570" y="2965713"/>
                  <a:pt x="10838562" y="2968931"/>
                  <a:pt x="10839678" y="2973024"/>
                </a:cubicBezTo>
                <a:cubicBezTo>
                  <a:pt x="10840794" y="2977117"/>
                  <a:pt x="10841352" y="2981805"/>
                  <a:pt x="10841352" y="2987088"/>
                </a:cubicBezTo>
                <a:lnTo>
                  <a:pt x="10841352" y="3054507"/>
                </a:lnTo>
                <a:lnTo>
                  <a:pt x="10859994" y="3054507"/>
                </a:lnTo>
                <a:lnTo>
                  <a:pt x="10859994" y="2984409"/>
                </a:lnTo>
                <a:cubicBezTo>
                  <a:pt x="10859994" y="2971684"/>
                  <a:pt x="10857278" y="2961806"/>
                  <a:pt x="10851844" y="2954774"/>
                </a:cubicBezTo>
                <a:cubicBezTo>
                  <a:pt x="10846412" y="2947742"/>
                  <a:pt x="10837742" y="2944225"/>
                  <a:pt x="10825838" y="2944225"/>
                </a:cubicBezTo>
                <a:close/>
                <a:moveTo>
                  <a:pt x="9014859" y="2944225"/>
                </a:moveTo>
                <a:cubicBezTo>
                  <a:pt x="9005632" y="2944225"/>
                  <a:pt x="8997930" y="2946179"/>
                  <a:pt x="8991754" y="2950086"/>
                </a:cubicBezTo>
                <a:cubicBezTo>
                  <a:pt x="8985577" y="2953993"/>
                  <a:pt x="8980889" y="2958141"/>
                  <a:pt x="8977689" y="2962532"/>
                </a:cubicBezTo>
                <a:lnTo>
                  <a:pt x="8977020" y="2945788"/>
                </a:lnTo>
                <a:lnTo>
                  <a:pt x="8959160" y="2945788"/>
                </a:lnTo>
                <a:lnTo>
                  <a:pt x="8959160" y="3054507"/>
                </a:lnTo>
                <a:lnTo>
                  <a:pt x="8977801" y="3054507"/>
                </a:lnTo>
                <a:lnTo>
                  <a:pt x="8977801" y="2977489"/>
                </a:lnTo>
                <a:cubicBezTo>
                  <a:pt x="8981000" y="2973098"/>
                  <a:pt x="8985242" y="2969061"/>
                  <a:pt x="8990526" y="2965378"/>
                </a:cubicBezTo>
                <a:cubicBezTo>
                  <a:pt x="8995809" y="2961694"/>
                  <a:pt x="9002283" y="2959852"/>
                  <a:pt x="9009948" y="2959852"/>
                </a:cubicBezTo>
                <a:cubicBezTo>
                  <a:pt x="9015380" y="2959852"/>
                  <a:pt x="9019547" y="2961025"/>
                  <a:pt x="9022449" y="2963369"/>
                </a:cubicBezTo>
                <a:cubicBezTo>
                  <a:pt x="9025351" y="2965713"/>
                  <a:pt x="9027342" y="2968931"/>
                  <a:pt x="9028421" y="2973024"/>
                </a:cubicBezTo>
                <a:cubicBezTo>
                  <a:pt x="9029500" y="2977117"/>
                  <a:pt x="9030040" y="2981805"/>
                  <a:pt x="9030040" y="2987088"/>
                </a:cubicBezTo>
                <a:lnTo>
                  <a:pt x="9030040" y="3054507"/>
                </a:lnTo>
                <a:lnTo>
                  <a:pt x="9048792" y="3054507"/>
                </a:lnTo>
                <a:lnTo>
                  <a:pt x="9048792" y="2984409"/>
                </a:lnTo>
                <a:lnTo>
                  <a:pt x="9047727" y="2975340"/>
                </a:lnTo>
                <a:lnTo>
                  <a:pt x="9048122" y="2977266"/>
                </a:lnTo>
                <a:cubicBezTo>
                  <a:pt x="9051545" y="2972875"/>
                  <a:pt x="9055898" y="2968875"/>
                  <a:pt x="9061182" y="2965266"/>
                </a:cubicBezTo>
                <a:cubicBezTo>
                  <a:pt x="9066465" y="2961657"/>
                  <a:pt x="9072976" y="2959852"/>
                  <a:pt x="9080716" y="2959852"/>
                </a:cubicBezTo>
                <a:cubicBezTo>
                  <a:pt x="9086073" y="2959852"/>
                  <a:pt x="9090203" y="2961025"/>
                  <a:pt x="9093105" y="2963369"/>
                </a:cubicBezTo>
                <a:cubicBezTo>
                  <a:pt x="9096008" y="2965713"/>
                  <a:pt x="9097998" y="2968931"/>
                  <a:pt x="9099077" y="2973024"/>
                </a:cubicBezTo>
                <a:cubicBezTo>
                  <a:pt x="9100156" y="2977117"/>
                  <a:pt x="9100696" y="2981805"/>
                  <a:pt x="9100696" y="2987088"/>
                </a:cubicBezTo>
                <a:lnTo>
                  <a:pt x="9100696" y="3054507"/>
                </a:lnTo>
                <a:lnTo>
                  <a:pt x="9119336" y="3054507"/>
                </a:lnTo>
                <a:lnTo>
                  <a:pt x="9119336" y="2984409"/>
                </a:lnTo>
                <a:cubicBezTo>
                  <a:pt x="9119336" y="2971759"/>
                  <a:pt x="9116694" y="2961899"/>
                  <a:pt x="9111411" y="2954830"/>
                </a:cubicBezTo>
                <a:cubicBezTo>
                  <a:pt x="9106128" y="2947760"/>
                  <a:pt x="9097458" y="2944225"/>
                  <a:pt x="9085404" y="2944225"/>
                </a:cubicBezTo>
                <a:cubicBezTo>
                  <a:pt x="9076176" y="2944225"/>
                  <a:pt x="9068270" y="2946272"/>
                  <a:pt x="9061684" y="2950365"/>
                </a:cubicBezTo>
                <a:cubicBezTo>
                  <a:pt x="9055098" y="2954458"/>
                  <a:pt x="9049648" y="2958885"/>
                  <a:pt x="9045332" y="2963648"/>
                </a:cubicBezTo>
                <a:lnTo>
                  <a:pt x="9045594" y="2964927"/>
                </a:lnTo>
                <a:lnTo>
                  <a:pt x="9040867" y="2954830"/>
                </a:lnTo>
                <a:cubicBezTo>
                  <a:pt x="9035583" y="2947760"/>
                  <a:pt x="9026914" y="2944225"/>
                  <a:pt x="9014859" y="2944225"/>
                </a:cubicBezTo>
                <a:close/>
                <a:moveTo>
                  <a:pt x="7606387" y="2944225"/>
                </a:moveTo>
                <a:cubicBezTo>
                  <a:pt x="7596638" y="2944225"/>
                  <a:pt x="7588639" y="2946179"/>
                  <a:pt x="7582388" y="2950086"/>
                </a:cubicBezTo>
                <a:cubicBezTo>
                  <a:pt x="7576137" y="2953993"/>
                  <a:pt x="7571338" y="2958141"/>
                  <a:pt x="7567989" y="2962532"/>
                </a:cubicBezTo>
                <a:lnTo>
                  <a:pt x="7567319" y="2945788"/>
                </a:lnTo>
                <a:lnTo>
                  <a:pt x="7549460" y="2945788"/>
                </a:lnTo>
                <a:lnTo>
                  <a:pt x="7549460" y="3054507"/>
                </a:lnTo>
                <a:lnTo>
                  <a:pt x="7568101" y="3054507"/>
                </a:lnTo>
                <a:lnTo>
                  <a:pt x="7568101" y="2977489"/>
                </a:lnTo>
                <a:cubicBezTo>
                  <a:pt x="7571449" y="2973098"/>
                  <a:pt x="7575877" y="2969061"/>
                  <a:pt x="7581384" y="2965378"/>
                </a:cubicBezTo>
                <a:cubicBezTo>
                  <a:pt x="7586890" y="2961694"/>
                  <a:pt x="7593699" y="2959852"/>
                  <a:pt x="7601810" y="2959852"/>
                </a:cubicBezTo>
                <a:cubicBezTo>
                  <a:pt x="7607242" y="2959852"/>
                  <a:pt x="7611391" y="2961025"/>
                  <a:pt x="7614256" y="2963369"/>
                </a:cubicBezTo>
                <a:cubicBezTo>
                  <a:pt x="7617121" y="2965713"/>
                  <a:pt x="7619112" y="2968931"/>
                  <a:pt x="7620228" y="2973024"/>
                </a:cubicBezTo>
                <a:cubicBezTo>
                  <a:pt x="7621344" y="2977117"/>
                  <a:pt x="7621902" y="2981805"/>
                  <a:pt x="7621902" y="2987088"/>
                </a:cubicBezTo>
                <a:lnTo>
                  <a:pt x="7621902" y="3054507"/>
                </a:lnTo>
                <a:lnTo>
                  <a:pt x="7640543" y="3054507"/>
                </a:lnTo>
                <a:lnTo>
                  <a:pt x="7640543" y="2984409"/>
                </a:lnTo>
                <a:cubicBezTo>
                  <a:pt x="7640543" y="2971684"/>
                  <a:pt x="7637827" y="2961806"/>
                  <a:pt x="7632394" y="2954774"/>
                </a:cubicBezTo>
                <a:cubicBezTo>
                  <a:pt x="7626962" y="2947742"/>
                  <a:pt x="7618293" y="2944225"/>
                  <a:pt x="7606387" y="2944225"/>
                </a:cubicBezTo>
                <a:close/>
                <a:moveTo>
                  <a:pt x="6777712" y="2944225"/>
                </a:moveTo>
                <a:cubicBezTo>
                  <a:pt x="6767964" y="2944225"/>
                  <a:pt x="6759964" y="2946179"/>
                  <a:pt x="6753713" y="2950086"/>
                </a:cubicBezTo>
                <a:cubicBezTo>
                  <a:pt x="6747462" y="2953993"/>
                  <a:pt x="6742663" y="2958141"/>
                  <a:pt x="6739314" y="2962532"/>
                </a:cubicBezTo>
                <a:lnTo>
                  <a:pt x="6738644" y="2945788"/>
                </a:lnTo>
                <a:lnTo>
                  <a:pt x="6720785" y="2945788"/>
                </a:lnTo>
                <a:lnTo>
                  <a:pt x="6720785" y="3054507"/>
                </a:lnTo>
                <a:lnTo>
                  <a:pt x="6739426" y="3054507"/>
                </a:lnTo>
                <a:lnTo>
                  <a:pt x="6739426" y="2977489"/>
                </a:lnTo>
                <a:cubicBezTo>
                  <a:pt x="6742774" y="2973098"/>
                  <a:pt x="6747202" y="2969061"/>
                  <a:pt x="6752709" y="2965378"/>
                </a:cubicBezTo>
                <a:cubicBezTo>
                  <a:pt x="6758215" y="2961694"/>
                  <a:pt x="6765024" y="2959852"/>
                  <a:pt x="6773135" y="2959852"/>
                </a:cubicBezTo>
                <a:cubicBezTo>
                  <a:pt x="6778568" y="2959852"/>
                  <a:pt x="6782716" y="2961025"/>
                  <a:pt x="6785581" y="2963369"/>
                </a:cubicBezTo>
                <a:cubicBezTo>
                  <a:pt x="6788446" y="2965713"/>
                  <a:pt x="6790437" y="2968931"/>
                  <a:pt x="6791553" y="2973024"/>
                </a:cubicBezTo>
                <a:cubicBezTo>
                  <a:pt x="6792669" y="2977117"/>
                  <a:pt x="6793227" y="2981805"/>
                  <a:pt x="6793227" y="2987088"/>
                </a:cubicBezTo>
                <a:lnTo>
                  <a:pt x="6793227" y="3054507"/>
                </a:lnTo>
                <a:lnTo>
                  <a:pt x="6811868" y="3054507"/>
                </a:lnTo>
                <a:lnTo>
                  <a:pt x="6811868" y="2984409"/>
                </a:lnTo>
                <a:cubicBezTo>
                  <a:pt x="6811868" y="2971684"/>
                  <a:pt x="6809152" y="2961806"/>
                  <a:pt x="6803719" y="2954774"/>
                </a:cubicBezTo>
                <a:cubicBezTo>
                  <a:pt x="6798287" y="2947742"/>
                  <a:pt x="6789618" y="2944225"/>
                  <a:pt x="6777712" y="2944225"/>
                </a:cubicBezTo>
                <a:close/>
                <a:moveTo>
                  <a:pt x="10431554" y="2943891"/>
                </a:moveTo>
                <a:cubicBezTo>
                  <a:pt x="10422848" y="2943891"/>
                  <a:pt x="10415126" y="2945156"/>
                  <a:pt x="10408392" y="2947686"/>
                </a:cubicBezTo>
                <a:cubicBezTo>
                  <a:pt x="10401658" y="2950216"/>
                  <a:pt x="10396374" y="2954234"/>
                  <a:pt x="10392542" y="2959741"/>
                </a:cubicBezTo>
                <a:cubicBezTo>
                  <a:pt x="10388710" y="2965247"/>
                  <a:pt x="10386794" y="2972466"/>
                  <a:pt x="10386794" y="2981396"/>
                </a:cubicBezTo>
                <a:lnTo>
                  <a:pt x="10404876" y="2981396"/>
                </a:lnTo>
                <a:cubicBezTo>
                  <a:pt x="10404876" y="2973210"/>
                  <a:pt x="10407444" y="2967219"/>
                  <a:pt x="10412578" y="2963425"/>
                </a:cubicBezTo>
                <a:cubicBezTo>
                  <a:pt x="10417714" y="2959629"/>
                  <a:pt x="10424038" y="2957732"/>
                  <a:pt x="10431554" y="2957732"/>
                </a:cubicBezTo>
                <a:cubicBezTo>
                  <a:pt x="10438624" y="2957732"/>
                  <a:pt x="10444464" y="2959462"/>
                  <a:pt x="10449078" y="2962922"/>
                </a:cubicBezTo>
                <a:cubicBezTo>
                  <a:pt x="10453692" y="2966382"/>
                  <a:pt x="10455998" y="2972764"/>
                  <a:pt x="10455998" y="2982065"/>
                </a:cubicBezTo>
                <a:lnTo>
                  <a:pt x="10455998" y="2989655"/>
                </a:lnTo>
                <a:cubicBezTo>
                  <a:pt x="10441042" y="2989804"/>
                  <a:pt x="10427982" y="2990790"/>
                  <a:pt x="10416820" y="2992613"/>
                </a:cubicBezTo>
                <a:cubicBezTo>
                  <a:pt x="10405658" y="2994436"/>
                  <a:pt x="10397026" y="2997878"/>
                  <a:pt x="10390924" y="3002938"/>
                </a:cubicBezTo>
                <a:cubicBezTo>
                  <a:pt x="10384822" y="3007999"/>
                  <a:pt x="10381770" y="3015403"/>
                  <a:pt x="10381770" y="3025151"/>
                </a:cubicBezTo>
                <a:cubicBezTo>
                  <a:pt x="10381770" y="3031997"/>
                  <a:pt x="10383314" y="3037745"/>
                  <a:pt x="10386404" y="3042396"/>
                </a:cubicBezTo>
                <a:cubicBezTo>
                  <a:pt x="10389492" y="3047047"/>
                  <a:pt x="10393622" y="3050563"/>
                  <a:pt x="10398794" y="3052944"/>
                </a:cubicBezTo>
                <a:cubicBezTo>
                  <a:pt x="10403966" y="3055326"/>
                  <a:pt x="10409676" y="3056516"/>
                  <a:pt x="10415926" y="3056516"/>
                </a:cubicBezTo>
                <a:cubicBezTo>
                  <a:pt x="10424708" y="3056516"/>
                  <a:pt x="10432390" y="3054823"/>
                  <a:pt x="10438976" y="3051438"/>
                </a:cubicBezTo>
                <a:cubicBezTo>
                  <a:pt x="10445562" y="3048052"/>
                  <a:pt x="10451348" y="3043568"/>
                  <a:pt x="10456334" y="3037987"/>
                </a:cubicBezTo>
                <a:lnTo>
                  <a:pt x="10457116" y="3054507"/>
                </a:lnTo>
                <a:lnTo>
                  <a:pt x="10474528" y="3054507"/>
                </a:lnTo>
                <a:lnTo>
                  <a:pt x="10474528" y="2981842"/>
                </a:lnTo>
                <a:cubicBezTo>
                  <a:pt x="10474528" y="2974028"/>
                  <a:pt x="10473338" y="2967647"/>
                  <a:pt x="10470956" y="2962699"/>
                </a:cubicBezTo>
                <a:cubicBezTo>
                  <a:pt x="10468574" y="2957750"/>
                  <a:pt x="10465356" y="2953899"/>
                  <a:pt x="10461302" y="2951146"/>
                </a:cubicBezTo>
                <a:cubicBezTo>
                  <a:pt x="10457246" y="2948393"/>
                  <a:pt x="10452670" y="2946495"/>
                  <a:pt x="10447572" y="2945454"/>
                </a:cubicBezTo>
                <a:cubicBezTo>
                  <a:pt x="10442474" y="2944412"/>
                  <a:pt x="10437134" y="2943891"/>
                  <a:pt x="10431554" y="2943891"/>
                </a:cubicBezTo>
                <a:close/>
                <a:moveTo>
                  <a:pt x="9793379" y="2943891"/>
                </a:moveTo>
                <a:cubicBezTo>
                  <a:pt x="9784672" y="2943891"/>
                  <a:pt x="9776952" y="2945156"/>
                  <a:pt x="9770218" y="2947686"/>
                </a:cubicBezTo>
                <a:cubicBezTo>
                  <a:pt x="9763483" y="2950216"/>
                  <a:pt x="9758200" y="2954234"/>
                  <a:pt x="9754367" y="2959741"/>
                </a:cubicBezTo>
                <a:cubicBezTo>
                  <a:pt x="9750535" y="2965247"/>
                  <a:pt x="9748619" y="2972466"/>
                  <a:pt x="9748619" y="2981396"/>
                </a:cubicBezTo>
                <a:lnTo>
                  <a:pt x="9766702" y="2981396"/>
                </a:lnTo>
                <a:cubicBezTo>
                  <a:pt x="9766702" y="2973210"/>
                  <a:pt x="9769269" y="2967219"/>
                  <a:pt x="9774403" y="2963425"/>
                </a:cubicBezTo>
                <a:cubicBezTo>
                  <a:pt x="9779538" y="2959629"/>
                  <a:pt x="9785863" y="2957732"/>
                  <a:pt x="9793379" y="2957732"/>
                </a:cubicBezTo>
                <a:cubicBezTo>
                  <a:pt x="9800448" y="2957732"/>
                  <a:pt x="9806290" y="2959462"/>
                  <a:pt x="9810904" y="2962922"/>
                </a:cubicBezTo>
                <a:cubicBezTo>
                  <a:pt x="9815517" y="2966382"/>
                  <a:pt x="9817824" y="2972764"/>
                  <a:pt x="9817824" y="2982065"/>
                </a:cubicBezTo>
                <a:lnTo>
                  <a:pt x="9817824" y="2989655"/>
                </a:lnTo>
                <a:cubicBezTo>
                  <a:pt x="9802867" y="2989804"/>
                  <a:pt x="9789807" y="2990790"/>
                  <a:pt x="9778645" y="2992613"/>
                </a:cubicBezTo>
                <a:cubicBezTo>
                  <a:pt x="9767483" y="2994436"/>
                  <a:pt x="9758851" y="2997878"/>
                  <a:pt x="9752749" y="3002938"/>
                </a:cubicBezTo>
                <a:cubicBezTo>
                  <a:pt x="9746647" y="3007999"/>
                  <a:pt x="9743596" y="3015403"/>
                  <a:pt x="9743596" y="3025151"/>
                </a:cubicBezTo>
                <a:cubicBezTo>
                  <a:pt x="9743596" y="3031997"/>
                  <a:pt x="9745140" y="3037745"/>
                  <a:pt x="9748228" y="3042396"/>
                </a:cubicBezTo>
                <a:cubicBezTo>
                  <a:pt x="9751316" y="3047047"/>
                  <a:pt x="9755446" y="3050563"/>
                  <a:pt x="9760618" y="3052944"/>
                </a:cubicBezTo>
                <a:cubicBezTo>
                  <a:pt x="9765790" y="3055326"/>
                  <a:pt x="9771501" y="3056516"/>
                  <a:pt x="9777752" y="3056516"/>
                </a:cubicBezTo>
                <a:cubicBezTo>
                  <a:pt x="9786533" y="3056516"/>
                  <a:pt x="9794216" y="3054823"/>
                  <a:pt x="9800802" y="3051438"/>
                </a:cubicBezTo>
                <a:cubicBezTo>
                  <a:pt x="9807387" y="3048052"/>
                  <a:pt x="9813173" y="3043568"/>
                  <a:pt x="9818159" y="3037987"/>
                </a:cubicBezTo>
                <a:lnTo>
                  <a:pt x="9818940" y="3054507"/>
                </a:lnTo>
                <a:lnTo>
                  <a:pt x="9836353" y="3054507"/>
                </a:lnTo>
                <a:lnTo>
                  <a:pt x="9836353" y="2981842"/>
                </a:lnTo>
                <a:cubicBezTo>
                  <a:pt x="9836353" y="2974028"/>
                  <a:pt x="9835162" y="2967647"/>
                  <a:pt x="9832781" y="2962699"/>
                </a:cubicBezTo>
                <a:cubicBezTo>
                  <a:pt x="9830400" y="2957750"/>
                  <a:pt x="9827182" y="2953899"/>
                  <a:pt x="9823126" y="2951146"/>
                </a:cubicBezTo>
                <a:cubicBezTo>
                  <a:pt x="9819070" y="2948393"/>
                  <a:pt x="9814494" y="2946495"/>
                  <a:pt x="9809396" y="2945454"/>
                </a:cubicBezTo>
                <a:cubicBezTo>
                  <a:pt x="9804299" y="2944412"/>
                  <a:pt x="9798960" y="2943891"/>
                  <a:pt x="9793379" y="2943891"/>
                </a:cubicBezTo>
                <a:close/>
                <a:moveTo>
                  <a:pt x="9668884" y="2943891"/>
                </a:moveTo>
                <a:cubicBezTo>
                  <a:pt x="9657722" y="2943891"/>
                  <a:pt x="9648513" y="2946272"/>
                  <a:pt x="9641258" y="2951034"/>
                </a:cubicBezTo>
                <a:cubicBezTo>
                  <a:pt x="9634002" y="2955797"/>
                  <a:pt x="9628608" y="2962401"/>
                  <a:pt x="9625073" y="2970847"/>
                </a:cubicBezTo>
                <a:cubicBezTo>
                  <a:pt x="9621538" y="2979293"/>
                  <a:pt x="9619771" y="2989060"/>
                  <a:pt x="9619771" y="3000148"/>
                </a:cubicBezTo>
                <a:cubicBezTo>
                  <a:pt x="9619771" y="3010789"/>
                  <a:pt x="9621594" y="3020370"/>
                  <a:pt x="9625240" y="3028890"/>
                </a:cubicBezTo>
                <a:cubicBezTo>
                  <a:pt x="9628886" y="3037411"/>
                  <a:pt x="9634486" y="3044145"/>
                  <a:pt x="9642039" y="3049094"/>
                </a:cubicBezTo>
                <a:cubicBezTo>
                  <a:pt x="9649592" y="3054042"/>
                  <a:pt x="9659285" y="3056516"/>
                  <a:pt x="9671116" y="3056516"/>
                </a:cubicBezTo>
                <a:cubicBezTo>
                  <a:pt x="9680270" y="3056516"/>
                  <a:pt x="9688194" y="3055010"/>
                  <a:pt x="9694892" y="3051996"/>
                </a:cubicBezTo>
                <a:cubicBezTo>
                  <a:pt x="9701589" y="3048982"/>
                  <a:pt x="9706798" y="3044703"/>
                  <a:pt x="9710519" y="3039159"/>
                </a:cubicBezTo>
                <a:cubicBezTo>
                  <a:pt x="9714240" y="3033616"/>
                  <a:pt x="9716212" y="3027011"/>
                  <a:pt x="9716435" y="3019346"/>
                </a:cubicBezTo>
                <a:lnTo>
                  <a:pt x="9698017" y="3019346"/>
                </a:lnTo>
                <a:cubicBezTo>
                  <a:pt x="9697794" y="3026714"/>
                  <a:pt x="9695338" y="3032350"/>
                  <a:pt x="9690650" y="3036257"/>
                </a:cubicBezTo>
                <a:cubicBezTo>
                  <a:pt x="9685962" y="3040164"/>
                  <a:pt x="9679451" y="3042117"/>
                  <a:pt x="9671116" y="3042117"/>
                </a:cubicBezTo>
                <a:cubicBezTo>
                  <a:pt x="9663303" y="3042117"/>
                  <a:pt x="9657015" y="3040331"/>
                  <a:pt x="9652253" y="3036759"/>
                </a:cubicBezTo>
                <a:cubicBezTo>
                  <a:pt x="9647490" y="3033187"/>
                  <a:pt x="9644011" y="3028444"/>
                  <a:pt x="9641816" y="3022528"/>
                </a:cubicBezTo>
                <a:cubicBezTo>
                  <a:pt x="9639621" y="3016612"/>
                  <a:pt x="9638486" y="3010119"/>
                  <a:pt x="9638412" y="3003050"/>
                </a:cubicBezTo>
                <a:lnTo>
                  <a:pt x="9715877" y="3003050"/>
                </a:lnTo>
                <a:cubicBezTo>
                  <a:pt x="9716026" y="3002380"/>
                  <a:pt x="9716137" y="3001283"/>
                  <a:pt x="9716212" y="2999757"/>
                </a:cubicBezTo>
                <a:cubicBezTo>
                  <a:pt x="9716286" y="2998232"/>
                  <a:pt x="9716323" y="2996911"/>
                  <a:pt x="9716323" y="2995794"/>
                </a:cubicBezTo>
                <a:cubicBezTo>
                  <a:pt x="9716323" y="2979052"/>
                  <a:pt x="9712119" y="2966215"/>
                  <a:pt x="9703710" y="2957285"/>
                </a:cubicBezTo>
                <a:cubicBezTo>
                  <a:pt x="9695301" y="2948355"/>
                  <a:pt x="9683692" y="2943891"/>
                  <a:pt x="9668884" y="2943891"/>
                </a:cubicBezTo>
                <a:close/>
                <a:moveTo>
                  <a:pt x="9193304" y="2943891"/>
                </a:moveTo>
                <a:cubicBezTo>
                  <a:pt x="9184598" y="2943891"/>
                  <a:pt x="9176877" y="2945156"/>
                  <a:pt x="9170142" y="2947686"/>
                </a:cubicBezTo>
                <a:cubicBezTo>
                  <a:pt x="9163408" y="2950216"/>
                  <a:pt x="9158125" y="2954234"/>
                  <a:pt x="9154292" y="2959741"/>
                </a:cubicBezTo>
                <a:cubicBezTo>
                  <a:pt x="9150460" y="2965247"/>
                  <a:pt x="9148544" y="2972466"/>
                  <a:pt x="9148544" y="2981396"/>
                </a:cubicBezTo>
                <a:lnTo>
                  <a:pt x="9166626" y="2981396"/>
                </a:lnTo>
                <a:cubicBezTo>
                  <a:pt x="9166626" y="2973210"/>
                  <a:pt x="9169194" y="2967219"/>
                  <a:pt x="9174328" y="2963425"/>
                </a:cubicBezTo>
                <a:cubicBezTo>
                  <a:pt x="9179463" y="2959629"/>
                  <a:pt x="9185788" y="2957732"/>
                  <a:pt x="9193304" y="2957732"/>
                </a:cubicBezTo>
                <a:cubicBezTo>
                  <a:pt x="9200373" y="2957732"/>
                  <a:pt x="9206215" y="2959462"/>
                  <a:pt x="9210828" y="2962922"/>
                </a:cubicBezTo>
                <a:cubicBezTo>
                  <a:pt x="9215442" y="2966382"/>
                  <a:pt x="9217749" y="2972764"/>
                  <a:pt x="9217749" y="2982065"/>
                </a:cubicBezTo>
                <a:lnTo>
                  <a:pt x="9217749" y="2989655"/>
                </a:lnTo>
                <a:cubicBezTo>
                  <a:pt x="9202792" y="2989804"/>
                  <a:pt x="9189732" y="2990790"/>
                  <a:pt x="9178570" y="2992613"/>
                </a:cubicBezTo>
                <a:cubicBezTo>
                  <a:pt x="9167408" y="2994436"/>
                  <a:pt x="9158776" y="2997878"/>
                  <a:pt x="9152674" y="3002938"/>
                </a:cubicBezTo>
                <a:cubicBezTo>
                  <a:pt x="9146572" y="3007999"/>
                  <a:pt x="9143521" y="3015403"/>
                  <a:pt x="9143521" y="3025151"/>
                </a:cubicBezTo>
                <a:cubicBezTo>
                  <a:pt x="9143521" y="3031997"/>
                  <a:pt x="9145065" y="3037745"/>
                  <a:pt x="9148153" y="3042396"/>
                </a:cubicBezTo>
                <a:cubicBezTo>
                  <a:pt x="9151241" y="3047047"/>
                  <a:pt x="9155371" y="3050563"/>
                  <a:pt x="9160543" y="3052944"/>
                </a:cubicBezTo>
                <a:cubicBezTo>
                  <a:pt x="9165715" y="3055326"/>
                  <a:pt x="9171426" y="3056516"/>
                  <a:pt x="9177677" y="3056516"/>
                </a:cubicBezTo>
                <a:cubicBezTo>
                  <a:pt x="9186458" y="3056516"/>
                  <a:pt x="9194141" y="3054823"/>
                  <a:pt x="9200727" y="3051438"/>
                </a:cubicBezTo>
                <a:cubicBezTo>
                  <a:pt x="9207312" y="3048052"/>
                  <a:pt x="9213098" y="3043568"/>
                  <a:pt x="9218084" y="3037987"/>
                </a:cubicBezTo>
                <a:lnTo>
                  <a:pt x="9218865" y="3054507"/>
                </a:lnTo>
                <a:lnTo>
                  <a:pt x="9236278" y="3054507"/>
                </a:lnTo>
                <a:lnTo>
                  <a:pt x="9236278" y="2981842"/>
                </a:lnTo>
                <a:cubicBezTo>
                  <a:pt x="9236278" y="2974028"/>
                  <a:pt x="9235088" y="2967647"/>
                  <a:pt x="9232706" y="2962699"/>
                </a:cubicBezTo>
                <a:cubicBezTo>
                  <a:pt x="9230325" y="2957750"/>
                  <a:pt x="9227106" y="2953899"/>
                  <a:pt x="9223051" y="2951146"/>
                </a:cubicBezTo>
                <a:cubicBezTo>
                  <a:pt x="9218995" y="2948393"/>
                  <a:pt x="9214419" y="2946495"/>
                  <a:pt x="9209322" y="2945454"/>
                </a:cubicBezTo>
                <a:cubicBezTo>
                  <a:pt x="9204224" y="2944412"/>
                  <a:pt x="9198885" y="2943891"/>
                  <a:pt x="9193304" y="2943891"/>
                </a:cubicBezTo>
                <a:close/>
                <a:moveTo>
                  <a:pt x="8078209" y="2943891"/>
                </a:moveTo>
                <a:cubicBezTo>
                  <a:pt x="8067047" y="2943891"/>
                  <a:pt x="8057838" y="2946272"/>
                  <a:pt x="8050583" y="2951034"/>
                </a:cubicBezTo>
                <a:cubicBezTo>
                  <a:pt x="8043328" y="2955797"/>
                  <a:pt x="8037933" y="2962401"/>
                  <a:pt x="8034398" y="2970847"/>
                </a:cubicBezTo>
                <a:cubicBezTo>
                  <a:pt x="8030863" y="2979293"/>
                  <a:pt x="8029096" y="2989060"/>
                  <a:pt x="8029096" y="3000148"/>
                </a:cubicBezTo>
                <a:cubicBezTo>
                  <a:pt x="8029096" y="3010789"/>
                  <a:pt x="8030919" y="3020370"/>
                  <a:pt x="8034565" y="3028890"/>
                </a:cubicBezTo>
                <a:cubicBezTo>
                  <a:pt x="8038212" y="3037411"/>
                  <a:pt x="8043811" y="3044145"/>
                  <a:pt x="8051364" y="3049094"/>
                </a:cubicBezTo>
                <a:cubicBezTo>
                  <a:pt x="8058917" y="3054042"/>
                  <a:pt x="8068610" y="3056516"/>
                  <a:pt x="8080442" y="3056516"/>
                </a:cubicBezTo>
                <a:cubicBezTo>
                  <a:pt x="8089594" y="3056516"/>
                  <a:pt x="8097520" y="3055010"/>
                  <a:pt x="8104217" y="3051996"/>
                </a:cubicBezTo>
                <a:cubicBezTo>
                  <a:pt x="8110914" y="3048982"/>
                  <a:pt x="8116123" y="3044703"/>
                  <a:pt x="8119844" y="3039159"/>
                </a:cubicBezTo>
                <a:cubicBezTo>
                  <a:pt x="8123564" y="3033616"/>
                  <a:pt x="8125536" y="3027011"/>
                  <a:pt x="8125760" y="3019346"/>
                </a:cubicBezTo>
                <a:lnTo>
                  <a:pt x="8107342" y="3019346"/>
                </a:lnTo>
                <a:cubicBezTo>
                  <a:pt x="8107119" y="3026714"/>
                  <a:pt x="8104663" y="3032350"/>
                  <a:pt x="8099975" y="3036257"/>
                </a:cubicBezTo>
                <a:cubicBezTo>
                  <a:pt x="8095287" y="3040164"/>
                  <a:pt x="8088776" y="3042117"/>
                  <a:pt x="8080442" y="3042117"/>
                </a:cubicBezTo>
                <a:cubicBezTo>
                  <a:pt x="8072628" y="3042117"/>
                  <a:pt x="8066340" y="3040331"/>
                  <a:pt x="8061578" y="3036759"/>
                </a:cubicBezTo>
                <a:cubicBezTo>
                  <a:pt x="8056815" y="3033187"/>
                  <a:pt x="8053336" y="3028444"/>
                  <a:pt x="8051141" y="3022528"/>
                </a:cubicBezTo>
                <a:cubicBezTo>
                  <a:pt x="8048946" y="3016612"/>
                  <a:pt x="8047811" y="3010119"/>
                  <a:pt x="8047737" y="3003050"/>
                </a:cubicBezTo>
                <a:lnTo>
                  <a:pt x="8125202" y="3003050"/>
                </a:lnTo>
                <a:cubicBezTo>
                  <a:pt x="8125350" y="3002380"/>
                  <a:pt x="8125462" y="3001283"/>
                  <a:pt x="8125536" y="2999757"/>
                </a:cubicBezTo>
                <a:cubicBezTo>
                  <a:pt x="8125611" y="2998232"/>
                  <a:pt x="8125648" y="2996911"/>
                  <a:pt x="8125648" y="2995794"/>
                </a:cubicBezTo>
                <a:cubicBezTo>
                  <a:pt x="8125648" y="2979052"/>
                  <a:pt x="8121444" y="2966215"/>
                  <a:pt x="8113035" y="2957285"/>
                </a:cubicBezTo>
                <a:cubicBezTo>
                  <a:pt x="8104626" y="2948355"/>
                  <a:pt x="8093018" y="2943891"/>
                  <a:pt x="8078209" y="2943891"/>
                </a:cubicBezTo>
                <a:close/>
                <a:moveTo>
                  <a:pt x="7412687" y="2943891"/>
                </a:moveTo>
                <a:cubicBezTo>
                  <a:pt x="7402641" y="2943891"/>
                  <a:pt x="7393842" y="2945993"/>
                  <a:pt x="7386289" y="2950197"/>
                </a:cubicBezTo>
                <a:cubicBezTo>
                  <a:pt x="7378736" y="2954402"/>
                  <a:pt x="7372857" y="2960690"/>
                  <a:pt x="7368652" y="2969061"/>
                </a:cubicBezTo>
                <a:cubicBezTo>
                  <a:pt x="7364448" y="2977433"/>
                  <a:pt x="7362346" y="2987869"/>
                  <a:pt x="7362346" y="3000371"/>
                </a:cubicBezTo>
                <a:cubicBezTo>
                  <a:pt x="7362346" y="3012873"/>
                  <a:pt x="7364485" y="3023272"/>
                  <a:pt x="7368764" y="3031569"/>
                </a:cubicBezTo>
                <a:cubicBezTo>
                  <a:pt x="7373043" y="3039866"/>
                  <a:pt x="7378977" y="3046080"/>
                  <a:pt x="7386568" y="3050210"/>
                </a:cubicBezTo>
                <a:cubicBezTo>
                  <a:pt x="7394158" y="3054340"/>
                  <a:pt x="7402864" y="3056405"/>
                  <a:pt x="7412687" y="3056405"/>
                </a:cubicBezTo>
                <a:cubicBezTo>
                  <a:pt x="7421245" y="3056405"/>
                  <a:pt x="7428965" y="3054954"/>
                  <a:pt x="7435848" y="3052051"/>
                </a:cubicBezTo>
                <a:cubicBezTo>
                  <a:pt x="7442732" y="3049150"/>
                  <a:pt x="7448201" y="3044777"/>
                  <a:pt x="7452257" y="3038936"/>
                </a:cubicBezTo>
                <a:cubicBezTo>
                  <a:pt x="7456312" y="3033095"/>
                  <a:pt x="7458452" y="3025783"/>
                  <a:pt x="7458675" y="3017003"/>
                </a:cubicBezTo>
                <a:lnTo>
                  <a:pt x="7440257" y="3017003"/>
                </a:lnTo>
                <a:cubicBezTo>
                  <a:pt x="7440034" y="3024965"/>
                  <a:pt x="7437430" y="3031011"/>
                  <a:pt x="7432444" y="3035141"/>
                </a:cubicBezTo>
                <a:cubicBezTo>
                  <a:pt x="7427458" y="3039271"/>
                  <a:pt x="7420984" y="3041336"/>
                  <a:pt x="7413022" y="3041336"/>
                </a:cubicBezTo>
                <a:cubicBezTo>
                  <a:pt x="7406027" y="3041336"/>
                  <a:pt x="7400185" y="3039718"/>
                  <a:pt x="7395497" y="3036480"/>
                </a:cubicBezTo>
                <a:cubicBezTo>
                  <a:pt x="7390809" y="3033243"/>
                  <a:pt x="7387312" y="3028593"/>
                  <a:pt x="7385005" y="3022528"/>
                </a:cubicBezTo>
                <a:cubicBezTo>
                  <a:pt x="7382698" y="3016463"/>
                  <a:pt x="7381545" y="3009078"/>
                  <a:pt x="7381545" y="3000371"/>
                </a:cubicBezTo>
                <a:cubicBezTo>
                  <a:pt x="7381545" y="2987274"/>
                  <a:pt x="7384149" y="2977098"/>
                  <a:pt x="7389358" y="2969843"/>
                </a:cubicBezTo>
                <a:cubicBezTo>
                  <a:pt x="7394567" y="2962587"/>
                  <a:pt x="7402455" y="2958959"/>
                  <a:pt x="7413022" y="2958959"/>
                </a:cubicBezTo>
                <a:cubicBezTo>
                  <a:pt x="7420984" y="2958959"/>
                  <a:pt x="7427272" y="2960969"/>
                  <a:pt x="7431886" y="2964987"/>
                </a:cubicBezTo>
                <a:cubicBezTo>
                  <a:pt x="7436499" y="2969005"/>
                  <a:pt x="7439030" y="2974512"/>
                  <a:pt x="7439476" y="2981507"/>
                </a:cubicBezTo>
                <a:lnTo>
                  <a:pt x="7457894" y="2981507"/>
                </a:lnTo>
                <a:cubicBezTo>
                  <a:pt x="7457670" y="2973024"/>
                  <a:pt x="7455549" y="2966010"/>
                  <a:pt x="7451531" y="2960466"/>
                </a:cubicBezTo>
                <a:cubicBezTo>
                  <a:pt x="7447513" y="2954923"/>
                  <a:pt x="7442136" y="2950774"/>
                  <a:pt x="7435402" y="2948021"/>
                </a:cubicBezTo>
                <a:cubicBezTo>
                  <a:pt x="7428667" y="2945267"/>
                  <a:pt x="7421096" y="2943891"/>
                  <a:pt x="7412687" y="2943891"/>
                </a:cubicBezTo>
                <a:close/>
                <a:moveTo>
                  <a:pt x="10689622" y="2943668"/>
                </a:moveTo>
                <a:cubicBezTo>
                  <a:pt x="10678980" y="2943668"/>
                  <a:pt x="10669866" y="2945937"/>
                  <a:pt x="10662274" y="2950477"/>
                </a:cubicBezTo>
                <a:cubicBezTo>
                  <a:pt x="10654684" y="2955016"/>
                  <a:pt x="10648898" y="2961508"/>
                  <a:pt x="10644918" y="2969954"/>
                </a:cubicBezTo>
                <a:cubicBezTo>
                  <a:pt x="10640936" y="2978400"/>
                  <a:pt x="10638946" y="2988539"/>
                  <a:pt x="10638946" y="3000371"/>
                </a:cubicBezTo>
                <a:cubicBezTo>
                  <a:pt x="10638946" y="3011905"/>
                  <a:pt x="10640936" y="3021858"/>
                  <a:pt x="10644918" y="3030230"/>
                </a:cubicBezTo>
                <a:cubicBezTo>
                  <a:pt x="10648898" y="3038601"/>
                  <a:pt x="10654684" y="3045038"/>
                  <a:pt x="10662274" y="3049540"/>
                </a:cubicBezTo>
                <a:cubicBezTo>
                  <a:pt x="10669866" y="3054042"/>
                  <a:pt x="10678980" y="3056293"/>
                  <a:pt x="10689622" y="3056293"/>
                </a:cubicBezTo>
                <a:cubicBezTo>
                  <a:pt x="10700486" y="3056293"/>
                  <a:pt x="10709770" y="3054042"/>
                  <a:pt x="10717472" y="3049540"/>
                </a:cubicBezTo>
                <a:cubicBezTo>
                  <a:pt x="10725174" y="3045038"/>
                  <a:pt x="10731090" y="3038601"/>
                  <a:pt x="10735218" y="3030230"/>
                </a:cubicBezTo>
                <a:cubicBezTo>
                  <a:pt x="10739350" y="3021858"/>
                  <a:pt x="10741414" y="3011905"/>
                  <a:pt x="10741414" y="3000371"/>
                </a:cubicBezTo>
                <a:cubicBezTo>
                  <a:pt x="10741414" y="2988539"/>
                  <a:pt x="10739350" y="2978400"/>
                  <a:pt x="10735218" y="2969954"/>
                </a:cubicBezTo>
                <a:cubicBezTo>
                  <a:pt x="10731090" y="2961508"/>
                  <a:pt x="10725174" y="2955016"/>
                  <a:pt x="10717472" y="2950477"/>
                </a:cubicBezTo>
                <a:cubicBezTo>
                  <a:pt x="10709770" y="2945937"/>
                  <a:pt x="10700486" y="2943668"/>
                  <a:pt x="10689622" y="2943668"/>
                </a:cubicBezTo>
                <a:close/>
                <a:moveTo>
                  <a:pt x="7041547" y="2943668"/>
                </a:moveTo>
                <a:cubicBezTo>
                  <a:pt x="7030906" y="2943668"/>
                  <a:pt x="7021790" y="2945937"/>
                  <a:pt x="7014200" y="2950477"/>
                </a:cubicBezTo>
                <a:cubicBezTo>
                  <a:pt x="7006609" y="2955016"/>
                  <a:pt x="7000824" y="2961508"/>
                  <a:pt x="6996843" y="2969954"/>
                </a:cubicBezTo>
                <a:cubicBezTo>
                  <a:pt x="6992861" y="2978400"/>
                  <a:pt x="6990871" y="2988539"/>
                  <a:pt x="6990871" y="3000371"/>
                </a:cubicBezTo>
                <a:cubicBezTo>
                  <a:pt x="6990871" y="3011905"/>
                  <a:pt x="6992861" y="3021858"/>
                  <a:pt x="6996843" y="3030230"/>
                </a:cubicBezTo>
                <a:cubicBezTo>
                  <a:pt x="7000824" y="3038601"/>
                  <a:pt x="7006609" y="3045038"/>
                  <a:pt x="7014200" y="3049540"/>
                </a:cubicBezTo>
                <a:cubicBezTo>
                  <a:pt x="7021790" y="3054042"/>
                  <a:pt x="7030906" y="3056293"/>
                  <a:pt x="7041547" y="3056293"/>
                </a:cubicBezTo>
                <a:cubicBezTo>
                  <a:pt x="7052411" y="3056293"/>
                  <a:pt x="7061694" y="3054042"/>
                  <a:pt x="7069396" y="3049540"/>
                </a:cubicBezTo>
                <a:cubicBezTo>
                  <a:pt x="7077098" y="3045038"/>
                  <a:pt x="7083014" y="3038601"/>
                  <a:pt x="7087144" y="3030230"/>
                </a:cubicBezTo>
                <a:cubicBezTo>
                  <a:pt x="7091274" y="3021858"/>
                  <a:pt x="7093339" y="3011905"/>
                  <a:pt x="7093339" y="3000371"/>
                </a:cubicBezTo>
                <a:cubicBezTo>
                  <a:pt x="7093339" y="2988539"/>
                  <a:pt x="7091274" y="2978400"/>
                  <a:pt x="7087144" y="2969954"/>
                </a:cubicBezTo>
                <a:cubicBezTo>
                  <a:pt x="7083014" y="2961508"/>
                  <a:pt x="7077098" y="2955016"/>
                  <a:pt x="7069396" y="2950477"/>
                </a:cubicBezTo>
                <a:cubicBezTo>
                  <a:pt x="7061694" y="2945937"/>
                  <a:pt x="7052411" y="2943668"/>
                  <a:pt x="7041547" y="2943668"/>
                </a:cubicBezTo>
                <a:close/>
                <a:moveTo>
                  <a:pt x="8411882" y="2935296"/>
                </a:moveTo>
                <a:lnTo>
                  <a:pt x="8431416" y="2995460"/>
                </a:lnTo>
                <a:lnTo>
                  <a:pt x="8392348" y="2995460"/>
                </a:lnTo>
                <a:close/>
                <a:moveTo>
                  <a:pt x="7763140" y="2931389"/>
                </a:moveTo>
                <a:cubicBezTo>
                  <a:pt x="7754954" y="2931613"/>
                  <a:pt x="7748276" y="2932989"/>
                  <a:pt x="7743104" y="2935519"/>
                </a:cubicBezTo>
                <a:cubicBezTo>
                  <a:pt x="7740518" y="2936784"/>
                  <a:pt x="7738179" y="2938607"/>
                  <a:pt x="7736086" y="2940989"/>
                </a:cubicBezTo>
                <a:lnTo>
                  <a:pt x="7731046" y="2949011"/>
                </a:lnTo>
                <a:lnTo>
                  <a:pt x="7723124" y="2946151"/>
                </a:lnTo>
                <a:cubicBezTo>
                  <a:pt x="7719254" y="2945314"/>
                  <a:pt x="7714994" y="2944895"/>
                  <a:pt x="7710343" y="2944895"/>
                </a:cubicBezTo>
                <a:cubicBezTo>
                  <a:pt x="7701265" y="2944895"/>
                  <a:pt x="7693581" y="2946570"/>
                  <a:pt x="7687293" y="2949918"/>
                </a:cubicBezTo>
                <a:cubicBezTo>
                  <a:pt x="7681006" y="2953267"/>
                  <a:pt x="7676243" y="2957769"/>
                  <a:pt x="7673006" y="2963425"/>
                </a:cubicBezTo>
                <a:cubicBezTo>
                  <a:pt x="7669769" y="2969080"/>
                  <a:pt x="7668150" y="2975368"/>
                  <a:pt x="7668150" y="2982289"/>
                </a:cubicBezTo>
                <a:cubicBezTo>
                  <a:pt x="7668150" y="2988837"/>
                  <a:pt x="7669750" y="2994920"/>
                  <a:pt x="7672950" y="3000539"/>
                </a:cubicBezTo>
                <a:lnTo>
                  <a:pt x="7684356" y="3011538"/>
                </a:lnTo>
                <a:lnTo>
                  <a:pt x="7672336" y="3018175"/>
                </a:lnTo>
                <a:cubicBezTo>
                  <a:pt x="7669397" y="3021412"/>
                  <a:pt x="7667927" y="3024853"/>
                  <a:pt x="7667927" y="3028500"/>
                </a:cubicBezTo>
                <a:cubicBezTo>
                  <a:pt x="7667927" y="3031030"/>
                  <a:pt x="7668783" y="3033653"/>
                  <a:pt x="7670494" y="3036369"/>
                </a:cubicBezTo>
                <a:cubicBezTo>
                  <a:pt x="7672206" y="3039085"/>
                  <a:pt x="7675090" y="3041541"/>
                  <a:pt x="7679145" y="3043736"/>
                </a:cubicBezTo>
                <a:lnTo>
                  <a:pt x="7681255" y="3044293"/>
                </a:lnTo>
                <a:lnTo>
                  <a:pt x="7671108" y="3050489"/>
                </a:lnTo>
                <a:cubicBezTo>
                  <a:pt x="7665713" y="3055400"/>
                  <a:pt x="7663016" y="3061018"/>
                  <a:pt x="7663016" y="3067344"/>
                </a:cubicBezTo>
                <a:cubicBezTo>
                  <a:pt x="7663016" y="3072553"/>
                  <a:pt x="7664578" y="3077389"/>
                  <a:pt x="7667704" y="3081855"/>
                </a:cubicBezTo>
                <a:cubicBezTo>
                  <a:pt x="7670829" y="3086319"/>
                  <a:pt x="7675908" y="3089891"/>
                  <a:pt x="7682940" y="3092570"/>
                </a:cubicBezTo>
                <a:cubicBezTo>
                  <a:pt x="7689972" y="3095249"/>
                  <a:pt x="7699367" y="3096589"/>
                  <a:pt x="7711124" y="3096589"/>
                </a:cubicBezTo>
                <a:cubicBezTo>
                  <a:pt x="7728314" y="3096589"/>
                  <a:pt x="7741281" y="3093445"/>
                  <a:pt x="7750024" y="3087157"/>
                </a:cubicBezTo>
                <a:cubicBezTo>
                  <a:pt x="7758768" y="3080869"/>
                  <a:pt x="7763140" y="3072813"/>
                  <a:pt x="7763140" y="3062991"/>
                </a:cubicBezTo>
                <a:cubicBezTo>
                  <a:pt x="7763140" y="3053093"/>
                  <a:pt x="7759308" y="3045782"/>
                  <a:pt x="7751643" y="3041057"/>
                </a:cubicBezTo>
                <a:cubicBezTo>
                  <a:pt x="7743978" y="3036331"/>
                  <a:pt x="7731216" y="3033969"/>
                  <a:pt x="7713357" y="3033969"/>
                </a:cubicBezTo>
                <a:lnTo>
                  <a:pt x="7706102" y="3033969"/>
                </a:lnTo>
                <a:cubicBezTo>
                  <a:pt x="7700223" y="3033969"/>
                  <a:pt x="7695628" y="3033616"/>
                  <a:pt x="7692316" y="3032908"/>
                </a:cubicBezTo>
                <a:cubicBezTo>
                  <a:pt x="7689005" y="3032202"/>
                  <a:pt x="7686661" y="3031272"/>
                  <a:pt x="7685284" y="3030118"/>
                </a:cubicBezTo>
                <a:cubicBezTo>
                  <a:pt x="7683908" y="3028965"/>
                  <a:pt x="7683219" y="3027644"/>
                  <a:pt x="7683219" y="3026155"/>
                </a:cubicBezTo>
                <a:cubicBezTo>
                  <a:pt x="7683219" y="3023997"/>
                  <a:pt x="7684373" y="3022044"/>
                  <a:pt x="7686680" y="3020296"/>
                </a:cubicBezTo>
                <a:lnTo>
                  <a:pt x="7694209" y="3016844"/>
                </a:lnTo>
                <a:lnTo>
                  <a:pt x="7697409" y="3018049"/>
                </a:lnTo>
                <a:cubicBezTo>
                  <a:pt x="7701195" y="3018914"/>
                  <a:pt x="7705320" y="3019346"/>
                  <a:pt x="7709785" y="3019346"/>
                </a:cubicBezTo>
                <a:cubicBezTo>
                  <a:pt x="7719236" y="3019346"/>
                  <a:pt x="7727086" y="3017654"/>
                  <a:pt x="7733337" y="3014268"/>
                </a:cubicBezTo>
                <a:cubicBezTo>
                  <a:pt x="7739588" y="3010882"/>
                  <a:pt x="7744257" y="3006380"/>
                  <a:pt x="7747346" y="3000762"/>
                </a:cubicBezTo>
                <a:cubicBezTo>
                  <a:pt x="7750434" y="2995144"/>
                  <a:pt x="7751978" y="2988986"/>
                  <a:pt x="7751978" y="2982289"/>
                </a:cubicBezTo>
                <a:cubicBezTo>
                  <a:pt x="7751978" y="2975368"/>
                  <a:pt x="7750452" y="2969080"/>
                  <a:pt x="7747401" y="2963425"/>
                </a:cubicBezTo>
                <a:lnTo>
                  <a:pt x="7739313" y="2955531"/>
                </a:lnTo>
                <a:lnTo>
                  <a:pt x="7742867" y="2951579"/>
                </a:lnTo>
                <a:cubicBezTo>
                  <a:pt x="7744643" y="2950230"/>
                  <a:pt x="7746620" y="2949286"/>
                  <a:pt x="7748797" y="2948746"/>
                </a:cubicBezTo>
                <a:cubicBezTo>
                  <a:pt x="7753150" y="2947667"/>
                  <a:pt x="7757931" y="2947128"/>
                  <a:pt x="7763140" y="2947128"/>
                </a:cubicBezTo>
                <a:close/>
                <a:moveTo>
                  <a:pt x="8533326" y="2930273"/>
                </a:moveTo>
                <a:lnTo>
                  <a:pt x="8560338" y="2930273"/>
                </a:lnTo>
                <a:cubicBezTo>
                  <a:pt x="8566961" y="2930273"/>
                  <a:pt x="8572281" y="2931947"/>
                  <a:pt x="8576300" y="2935296"/>
                </a:cubicBezTo>
                <a:cubicBezTo>
                  <a:pt x="8580318" y="2938644"/>
                  <a:pt x="8582327" y="2943630"/>
                  <a:pt x="8582327" y="2950253"/>
                </a:cubicBezTo>
                <a:cubicBezTo>
                  <a:pt x="8582327" y="2954792"/>
                  <a:pt x="8581360" y="2958625"/>
                  <a:pt x="8579425" y="2961750"/>
                </a:cubicBezTo>
                <a:cubicBezTo>
                  <a:pt x="8577490" y="2964875"/>
                  <a:pt x="8574756" y="2967219"/>
                  <a:pt x="8571221" y="2968782"/>
                </a:cubicBezTo>
                <a:cubicBezTo>
                  <a:pt x="8567686" y="2970345"/>
                  <a:pt x="8563463" y="2971126"/>
                  <a:pt x="8558552" y="2971126"/>
                </a:cubicBezTo>
                <a:lnTo>
                  <a:pt x="8533326" y="2971126"/>
                </a:lnTo>
                <a:close/>
                <a:moveTo>
                  <a:pt x="10515530" y="2920897"/>
                </a:moveTo>
                <a:lnTo>
                  <a:pt x="10515530" y="2945788"/>
                </a:lnTo>
                <a:lnTo>
                  <a:pt x="10497336" y="2945788"/>
                </a:lnTo>
                <a:lnTo>
                  <a:pt x="10497336" y="2960857"/>
                </a:lnTo>
                <a:lnTo>
                  <a:pt x="10515530" y="2960857"/>
                </a:lnTo>
                <a:lnTo>
                  <a:pt x="10515530" y="3019346"/>
                </a:lnTo>
                <a:cubicBezTo>
                  <a:pt x="10515530" y="3026714"/>
                  <a:pt x="10516404" y="3033020"/>
                  <a:pt x="10518154" y="3038266"/>
                </a:cubicBezTo>
                <a:cubicBezTo>
                  <a:pt x="10519902" y="3043512"/>
                  <a:pt x="10523120" y="3047531"/>
                  <a:pt x="10527808" y="3050321"/>
                </a:cubicBezTo>
                <a:cubicBezTo>
                  <a:pt x="10532496" y="3053112"/>
                  <a:pt x="10539230" y="3054507"/>
                  <a:pt x="10548012" y="3054507"/>
                </a:cubicBezTo>
                <a:lnTo>
                  <a:pt x="10561072" y="3054507"/>
                </a:lnTo>
                <a:lnTo>
                  <a:pt x="10561072" y="3039439"/>
                </a:lnTo>
                <a:lnTo>
                  <a:pt x="10549240" y="3039439"/>
                </a:lnTo>
                <a:cubicBezTo>
                  <a:pt x="10542618" y="3039439"/>
                  <a:pt x="10538430" y="3037634"/>
                  <a:pt x="10536682" y="3034025"/>
                </a:cubicBezTo>
                <a:cubicBezTo>
                  <a:pt x="10534934" y="3030416"/>
                  <a:pt x="10534060" y="3025225"/>
                  <a:pt x="10534060" y="3018454"/>
                </a:cubicBezTo>
                <a:lnTo>
                  <a:pt x="10534060" y="2960857"/>
                </a:lnTo>
                <a:lnTo>
                  <a:pt x="10560848" y="2960857"/>
                </a:lnTo>
                <a:lnTo>
                  <a:pt x="10560848" y="2945788"/>
                </a:lnTo>
                <a:lnTo>
                  <a:pt x="10534060" y="2945788"/>
                </a:lnTo>
                <a:lnTo>
                  <a:pt x="10534060" y="2920897"/>
                </a:lnTo>
                <a:close/>
                <a:moveTo>
                  <a:pt x="10315505" y="2920897"/>
                </a:moveTo>
                <a:lnTo>
                  <a:pt x="10315505" y="2945788"/>
                </a:lnTo>
                <a:lnTo>
                  <a:pt x="10297311" y="2945788"/>
                </a:lnTo>
                <a:lnTo>
                  <a:pt x="10297311" y="2960857"/>
                </a:lnTo>
                <a:lnTo>
                  <a:pt x="10315505" y="2960857"/>
                </a:lnTo>
                <a:lnTo>
                  <a:pt x="10315505" y="3019346"/>
                </a:lnTo>
                <a:cubicBezTo>
                  <a:pt x="10315505" y="3026714"/>
                  <a:pt x="10316380" y="3033020"/>
                  <a:pt x="10318128" y="3038266"/>
                </a:cubicBezTo>
                <a:cubicBezTo>
                  <a:pt x="10319877" y="3043512"/>
                  <a:pt x="10323096" y="3047531"/>
                  <a:pt x="10327784" y="3050321"/>
                </a:cubicBezTo>
                <a:cubicBezTo>
                  <a:pt x="10332472" y="3053112"/>
                  <a:pt x="10339206" y="3054507"/>
                  <a:pt x="10347986" y="3054507"/>
                </a:cubicBezTo>
                <a:lnTo>
                  <a:pt x="10361046" y="3054507"/>
                </a:lnTo>
                <a:lnTo>
                  <a:pt x="10361046" y="3039439"/>
                </a:lnTo>
                <a:lnTo>
                  <a:pt x="10349214" y="3039439"/>
                </a:lnTo>
                <a:cubicBezTo>
                  <a:pt x="10342592" y="3039439"/>
                  <a:pt x="10338406" y="3037634"/>
                  <a:pt x="10336658" y="3034025"/>
                </a:cubicBezTo>
                <a:cubicBezTo>
                  <a:pt x="10334908" y="3030416"/>
                  <a:pt x="10334034" y="3025225"/>
                  <a:pt x="10334034" y="3018454"/>
                </a:cubicBezTo>
                <a:lnTo>
                  <a:pt x="10334034" y="2960857"/>
                </a:lnTo>
                <a:lnTo>
                  <a:pt x="10360824" y="2960857"/>
                </a:lnTo>
                <a:lnTo>
                  <a:pt x="10360824" y="2945788"/>
                </a:lnTo>
                <a:lnTo>
                  <a:pt x="10334034" y="2945788"/>
                </a:lnTo>
                <a:lnTo>
                  <a:pt x="10334034" y="2920897"/>
                </a:lnTo>
                <a:close/>
                <a:moveTo>
                  <a:pt x="9934505" y="2920897"/>
                </a:moveTo>
                <a:lnTo>
                  <a:pt x="9934505" y="2945788"/>
                </a:lnTo>
                <a:lnTo>
                  <a:pt x="9916311" y="2945788"/>
                </a:lnTo>
                <a:lnTo>
                  <a:pt x="9916311" y="2960857"/>
                </a:lnTo>
                <a:lnTo>
                  <a:pt x="9934505" y="2960857"/>
                </a:lnTo>
                <a:lnTo>
                  <a:pt x="9934505" y="3019346"/>
                </a:lnTo>
                <a:cubicBezTo>
                  <a:pt x="9934505" y="3026714"/>
                  <a:pt x="9935380" y="3033020"/>
                  <a:pt x="9937128" y="3038266"/>
                </a:cubicBezTo>
                <a:cubicBezTo>
                  <a:pt x="9938877" y="3043512"/>
                  <a:pt x="9942096" y="3047531"/>
                  <a:pt x="9946784" y="3050321"/>
                </a:cubicBezTo>
                <a:cubicBezTo>
                  <a:pt x="9951472" y="3053112"/>
                  <a:pt x="9958206" y="3054507"/>
                  <a:pt x="9966987" y="3054507"/>
                </a:cubicBezTo>
                <a:lnTo>
                  <a:pt x="9980046" y="3054507"/>
                </a:lnTo>
                <a:lnTo>
                  <a:pt x="9980046" y="3039439"/>
                </a:lnTo>
                <a:lnTo>
                  <a:pt x="9968215" y="3039439"/>
                </a:lnTo>
                <a:cubicBezTo>
                  <a:pt x="9961592" y="3039439"/>
                  <a:pt x="9957406" y="3037634"/>
                  <a:pt x="9955657" y="3034025"/>
                </a:cubicBezTo>
                <a:cubicBezTo>
                  <a:pt x="9953909" y="3030416"/>
                  <a:pt x="9953034" y="3025225"/>
                  <a:pt x="9953034" y="3018454"/>
                </a:cubicBezTo>
                <a:lnTo>
                  <a:pt x="9953034" y="2960857"/>
                </a:lnTo>
                <a:lnTo>
                  <a:pt x="9979823" y="2960857"/>
                </a:lnTo>
                <a:lnTo>
                  <a:pt x="9979823" y="2945788"/>
                </a:lnTo>
                <a:lnTo>
                  <a:pt x="9953034" y="2945788"/>
                </a:lnTo>
                <a:lnTo>
                  <a:pt x="9953034" y="2920897"/>
                </a:lnTo>
                <a:close/>
                <a:moveTo>
                  <a:pt x="9353480" y="2920897"/>
                </a:moveTo>
                <a:lnTo>
                  <a:pt x="9353480" y="2945788"/>
                </a:lnTo>
                <a:lnTo>
                  <a:pt x="9335286" y="2945788"/>
                </a:lnTo>
                <a:lnTo>
                  <a:pt x="9335286" y="2960857"/>
                </a:lnTo>
                <a:lnTo>
                  <a:pt x="9353480" y="2960857"/>
                </a:lnTo>
                <a:lnTo>
                  <a:pt x="9353480" y="3019346"/>
                </a:lnTo>
                <a:cubicBezTo>
                  <a:pt x="9353480" y="3026714"/>
                  <a:pt x="9354354" y="3033020"/>
                  <a:pt x="9356103" y="3038266"/>
                </a:cubicBezTo>
                <a:cubicBezTo>
                  <a:pt x="9357852" y="3043512"/>
                  <a:pt x="9361070" y="3047531"/>
                  <a:pt x="9365758" y="3050321"/>
                </a:cubicBezTo>
                <a:cubicBezTo>
                  <a:pt x="9370446" y="3053112"/>
                  <a:pt x="9377181" y="3054507"/>
                  <a:pt x="9385962" y="3054507"/>
                </a:cubicBezTo>
                <a:lnTo>
                  <a:pt x="9399022" y="3054507"/>
                </a:lnTo>
                <a:lnTo>
                  <a:pt x="9399022" y="3039439"/>
                </a:lnTo>
                <a:lnTo>
                  <a:pt x="9387190" y="3039439"/>
                </a:lnTo>
                <a:cubicBezTo>
                  <a:pt x="9380567" y="3039439"/>
                  <a:pt x="9376381" y="3037634"/>
                  <a:pt x="9374632" y="3034025"/>
                </a:cubicBezTo>
                <a:cubicBezTo>
                  <a:pt x="9372884" y="3030416"/>
                  <a:pt x="9372009" y="3025225"/>
                  <a:pt x="9372009" y="3018454"/>
                </a:cubicBezTo>
                <a:lnTo>
                  <a:pt x="9372009" y="2960857"/>
                </a:lnTo>
                <a:lnTo>
                  <a:pt x="9398798" y="2960857"/>
                </a:lnTo>
                <a:lnTo>
                  <a:pt x="9398798" y="2945788"/>
                </a:lnTo>
                <a:lnTo>
                  <a:pt x="9372009" y="2945788"/>
                </a:lnTo>
                <a:lnTo>
                  <a:pt x="9372009" y="2920897"/>
                </a:lnTo>
                <a:close/>
                <a:moveTo>
                  <a:pt x="7839005" y="2920897"/>
                </a:moveTo>
                <a:lnTo>
                  <a:pt x="7839005" y="2945788"/>
                </a:lnTo>
                <a:lnTo>
                  <a:pt x="7820811" y="2945788"/>
                </a:lnTo>
                <a:lnTo>
                  <a:pt x="7820811" y="2960857"/>
                </a:lnTo>
                <a:lnTo>
                  <a:pt x="7839005" y="2960857"/>
                </a:lnTo>
                <a:lnTo>
                  <a:pt x="7839005" y="3019346"/>
                </a:lnTo>
                <a:cubicBezTo>
                  <a:pt x="7839005" y="3026714"/>
                  <a:pt x="7839880" y="3033020"/>
                  <a:pt x="7841628" y="3038266"/>
                </a:cubicBezTo>
                <a:cubicBezTo>
                  <a:pt x="7843377" y="3043512"/>
                  <a:pt x="7846595" y="3047531"/>
                  <a:pt x="7851284" y="3050321"/>
                </a:cubicBezTo>
                <a:cubicBezTo>
                  <a:pt x="7855972" y="3053112"/>
                  <a:pt x="7862706" y="3054507"/>
                  <a:pt x="7871487" y="3054507"/>
                </a:cubicBezTo>
                <a:lnTo>
                  <a:pt x="7884547" y="3054507"/>
                </a:lnTo>
                <a:lnTo>
                  <a:pt x="7884547" y="3039439"/>
                </a:lnTo>
                <a:lnTo>
                  <a:pt x="7872715" y="3039439"/>
                </a:lnTo>
                <a:cubicBezTo>
                  <a:pt x="7866092" y="3039439"/>
                  <a:pt x="7861906" y="3037634"/>
                  <a:pt x="7860157" y="3034025"/>
                </a:cubicBezTo>
                <a:cubicBezTo>
                  <a:pt x="7858409" y="3030416"/>
                  <a:pt x="7857534" y="3025225"/>
                  <a:pt x="7857534" y="3018454"/>
                </a:cubicBezTo>
                <a:lnTo>
                  <a:pt x="7857534" y="2960857"/>
                </a:lnTo>
                <a:lnTo>
                  <a:pt x="7884323" y="2960857"/>
                </a:lnTo>
                <a:lnTo>
                  <a:pt x="7884323" y="2945788"/>
                </a:lnTo>
                <a:lnTo>
                  <a:pt x="7857534" y="2945788"/>
                </a:lnTo>
                <a:lnTo>
                  <a:pt x="7857534" y="2920897"/>
                </a:lnTo>
                <a:close/>
                <a:moveTo>
                  <a:pt x="6848405" y="2920897"/>
                </a:moveTo>
                <a:lnTo>
                  <a:pt x="6848405" y="2945788"/>
                </a:lnTo>
                <a:lnTo>
                  <a:pt x="6830211" y="2945788"/>
                </a:lnTo>
                <a:lnTo>
                  <a:pt x="6830211" y="2960857"/>
                </a:lnTo>
                <a:lnTo>
                  <a:pt x="6848405" y="2960857"/>
                </a:lnTo>
                <a:lnTo>
                  <a:pt x="6848405" y="3019346"/>
                </a:lnTo>
                <a:cubicBezTo>
                  <a:pt x="6848405" y="3026714"/>
                  <a:pt x="6849280" y="3033020"/>
                  <a:pt x="6851028" y="3038266"/>
                </a:cubicBezTo>
                <a:cubicBezTo>
                  <a:pt x="6852777" y="3043512"/>
                  <a:pt x="6855995" y="3047531"/>
                  <a:pt x="6860683" y="3050321"/>
                </a:cubicBezTo>
                <a:cubicBezTo>
                  <a:pt x="6865372" y="3053112"/>
                  <a:pt x="6872106" y="3054507"/>
                  <a:pt x="6880887" y="3054507"/>
                </a:cubicBezTo>
                <a:lnTo>
                  <a:pt x="6893947" y="3054507"/>
                </a:lnTo>
                <a:lnTo>
                  <a:pt x="6893947" y="3039439"/>
                </a:lnTo>
                <a:lnTo>
                  <a:pt x="6882115" y="3039439"/>
                </a:lnTo>
                <a:cubicBezTo>
                  <a:pt x="6875492" y="3039439"/>
                  <a:pt x="6871306" y="3037634"/>
                  <a:pt x="6869557" y="3034025"/>
                </a:cubicBezTo>
                <a:cubicBezTo>
                  <a:pt x="6867809" y="3030416"/>
                  <a:pt x="6866934" y="3025225"/>
                  <a:pt x="6866934" y="3018454"/>
                </a:cubicBezTo>
                <a:lnTo>
                  <a:pt x="6866934" y="2960857"/>
                </a:lnTo>
                <a:lnTo>
                  <a:pt x="6893723" y="2960857"/>
                </a:lnTo>
                <a:lnTo>
                  <a:pt x="6893723" y="2945788"/>
                </a:lnTo>
                <a:lnTo>
                  <a:pt x="6866934" y="2945788"/>
                </a:lnTo>
                <a:lnTo>
                  <a:pt x="6866934" y="2920897"/>
                </a:lnTo>
                <a:close/>
                <a:moveTo>
                  <a:pt x="10006910" y="2904265"/>
                </a:moveTo>
                <a:lnTo>
                  <a:pt x="10006910" y="3054507"/>
                </a:lnTo>
                <a:lnTo>
                  <a:pt x="10025551" y="3054507"/>
                </a:lnTo>
                <a:lnTo>
                  <a:pt x="10025551" y="2977489"/>
                </a:lnTo>
                <a:cubicBezTo>
                  <a:pt x="10028900" y="2973098"/>
                  <a:pt x="10033327" y="2969061"/>
                  <a:pt x="10038834" y="2965378"/>
                </a:cubicBezTo>
                <a:cubicBezTo>
                  <a:pt x="10044340" y="2961694"/>
                  <a:pt x="10051149" y="2959852"/>
                  <a:pt x="10059260" y="2959852"/>
                </a:cubicBezTo>
                <a:cubicBezTo>
                  <a:pt x="10064692" y="2959852"/>
                  <a:pt x="10068860" y="2961025"/>
                  <a:pt x="10071762" y="2963369"/>
                </a:cubicBezTo>
                <a:cubicBezTo>
                  <a:pt x="10074664" y="2965713"/>
                  <a:pt x="10076655" y="2968931"/>
                  <a:pt x="10077734" y="2973024"/>
                </a:cubicBezTo>
                <a:cubicBezTo>
                  <a:pt x="10078813" y="2977117"/>
                  <a:pt x="10079352" y="2981768"/>
                  <a:pt x="10079352" y="2986977"/>
                </a:cubicBezTo>
                <a:lnTo>
                  <a:pt x="10079352" y="3054507"/>
                </a:lnTo>
                <a:lnTo>
                  <a:pt x="10097993" y="3054507"/>
                </a:lnTo>
                <a:lnTo>
                  <a:pt x="10097993" y="2984409"/>
                </a:lnTo>
                <a:cubicBezTo>
                  <a:pt x="10097993" y="2971610"/>
                  <a:pt x="10095332" y="2961713"/>
                  <a:pt x="10090012" y="2954718"/>
                </a:cubicBezTo>
                <a:cubicBezTo>
                  <a:pt x="10084691" y="2947723"/>
                  <a:pt x="10075929" y="2944225"/>
                  <a:pt x="10063725" y="2944225"/>
                </a:cubicBezTo>
                <a:cubicBezTo>
                  <a:pt x="10054051" y="2944225"/>
                  <a:pt x="10046089" y="2946179"/>
                  <a:pt x="10039838" y="2950086"/>
                </a:cubicBezTo>
                <a:cubicBezTo>
                  <a:pt x="10033588" y="2953993"/>
                  <a:pt x="10028788" y="2958141"/>
                  <a:pt x="10025439" y="2962532"/>
                </a:cubicBezTo>
                <a:lnTo>
                  <a:pt x="10025439" y="2904265"/>
                </a:lnTo>
                <a:close/>
                <a:moveTo>
                  <a:pt x="9872332" y="2904265"/>
                </a:moveTo>
                <a:lnTo>
                  <a:pt x="9872332" y="3019346"/>
                </a:lnTo>
                <a:cubicBezTo>
                  <a:pt x="9872332" y="3026714"/>
                  <a:pt x="9873188" y="3033020"/>
                  <a:pt x="9874900" y="3038266"/>
                </a:cubicBezTo>
                <a:cubicBezTo>
                  <a:pt x="9876611" y="3043512"/>
                  <a:pt x="9879811" y="3047531"/>
                  <a:pt x="9884499" y="3050321"/>
                </a:cubicBezTo>
                <a:cubicBezTo>
                  <a:pt x="9889187" y="3053112"/>
                  <a:pt x="9895959" y="3054507"/>
                  <a:pt x="9904814" y="3054507"/>
                </a:cubicBezTo>
                <a:lnTo>
                  <a:pt x="9911065" y="3054507"/>
                </a:lnTo>
                <a:lnTo>
                  <a:pt x="9911065" y="3039327"/>
                </a:lnTo>
                <a:lnTo>
                  <a:pt x="9906042" y="3039327"/>
                </a:lnTo>
                <a:cubicBezTo>
                  <a:pt x="9899419" y="3039327"/>
                  <a:pt x="9895233" y="3037541"/>
                  <a:pt x="9893484" y="3033969"/>
                </a:cubicBezTo>
                <a:cubicBezTo>
                  <a:pt x="9891736" y="3030397"/>
                  <a:pt x="9890861" y="3025225"/>
                  <a:pt x="9890861" y="3018454"/>
                </a:cubicBezTo>
                <a:lnTo>
                  <a:pt x="9890861" y="2904265"/>
                </a:lnTo>
                <a:close/>
                <a:moveTo>
                  <a:pt x="9465659" y="2904265"/>
                </a:moveTo>
                <a:lnTo>
                  <a:pt x="9465659" y="3054507"/>
                </a:lnTo>
                <a:lnTo>
                  <a:pt x="9485751" y="3054507"/>
                </a:lnTo>
                <a:lnTo>
                  <a:pt x="9485751" y="2984744"/>
                </a:lnTo>
                <a:lnTo>
                  <a:pt x="9567904" y="2984744"/>
                </a:lnTo>
                <a:lnTo>
                  <a:pt x="9567904" y="3054507"/>
                </a:lnTo>
                <a:lnTo>
                  <a:pt x="9587773" y="3054507"/>
                </a:lnTo>
                <a:lnTo>
                  <a:pt x="9587773" y="2904265"/>
                </a:lnTo>
                <a:lnTo>
                  <a:pt x="9567904" y="2904265"/>
                </a:lnTo>
                <a:lnTo>
                  <a:pt x="9567904" y="2967331"/>
                </a:lnTo>
                <a:lnTo>
                  <a:pt x="9485751" y="2967331"/>
                </a:lnTo>
                <a:lnTo>
                  <a:pt x="9485751" y="2904265"/>
                </a:lnTo>
                <a:close/>
                <a:moveTo>
                  <a:pt x="8644835" y="2904265"/>
                </a:moveTo>
                <a:lnTo>
                  <a:pt x="8644835" y="3054507"/>
                </a:lnTo>
                <a:lnTo>
                  <a:pt x="8745629" y="3054507"/>
                </a:lnTo>
                <a:lnTo>
                  <a:pt x="8745629" y="3028500"/>
                </a:lnTo>
                <a:lnTo>
                  <a:pt x="8676200" y="3028500"/>
                </a:lnTo>
                <a:lnTo>
                  <a:pt x="8676200" y="2990325"/>
                </a:lnTo>
                <a:lnTo>
                  <a:pt x="8739155" y="2990325"/>
                </a:lnTo>
                <a:lnTo>
                  <a:pt x="8739155" y="2965210"/>
                </a:lnTo>
                <a:lnTo>
                  <a:pt x="8676200" y="2965210"/>
                </a:lnTo>
                <a:lnTo>
                  <a:pt x="8676200" y="2930273"/>
                </a:lnTo>
                <a:lnTo>
                  <a:pt x="8745629" y="2930273"/>
                </a:lnTo>
                <a:lnTo>
                  <a:pt x="8745629" y="2904265"/>
                </a:lnTo>
                <a:close/>
                <a:moveTo>
                  <a:pt x="8501960" y="2904265"/>
                </a:moveTo>
                <a:lnTo>
                  <a:pt x="8501960" y="3054507"/>
                </a:lnTo>
                <a:lnTo>
                  <a:pt x="8533326" y="3054507"/>
                </a:lnTo>
                <a:lnTo>
                  <a:pt x="8533326" y="2997022"/>
                </a:lnTo>
                <a:lnTo>
                  <a:pt x="8557771" y="2997022"/>
                </a:lnTo>
                <a:cubicBezTo>
                  <a:pt x="8563575" y="2997022"/>
                  <a:pt x="8568133" y="2998045"/>
                  <a:pt x="8571444" y="3000092"/>
                </a:cubicBezTo>
                <a:cubicBezTo>
                  <a:pt x="8574756" y="3002138"/>
                  <a:pt x="8577379" y="3005245"/>
                  <a:pt x="8579314" y="3009412"/>
                </a:cubicBezTo>
                <a:cubicBezTo>
                  <a:pt x="8581248" y="3013579"/>
                  <a:pt x="8582960" y="3018937"/>
                  <a:pt x="8584448" y="3025486"/>
                </a:cubicBezTo>
                <a:lnTo>
                  <a:pt x="8591480" y="3054507"/>
                </a:lnTo>
                <a:lnTo>
                  <a:pt x="8624297" y="3054507"/>
                </a:lnTo>
                <a:lnTo>
                  <a:pt x="8614362" y="3019235"/>
                </a:lnTo>
                <a:cubicBezTo>
                  <a:pt x="8612428" y="3012166"/>
                  <a:pt x="8610288" y="3006213"/>
                  <a:pt x="8607944" y="3001375"/>
                </a:cubicBezTo>
                <a:cubicBezTo>
                  <a:pt x="8605600" y="2996539"/>
                  <a:pt x="8602531" y="2992688"/>
                  <a:pt x="8598736" y="2989823"/>
                </a:cubicBezTo>
                <a:cubicBezTo>
                  <a:pt x="8594940" y="2986958"/>
                  <a:pt x="8589880" y="2985042"/>
                  <a:pt x="8583555" y="2984074"/>
                </a:cubicBezTo>
                <a:cubicBezTo>
                  <a:pt x="8593899" y="2981247"/>
                  <a:pt x="8601619" y="2976521"/>
                  <a:pt x="8606716" y="2969898"/>
                </a:cubicBezTo>
                <a:cubicBezTo>
                  <a:pt x="8611814" y="2963276"/>
                  <a:pt x="8614362" y="2955202"/>
                  <a:pt x="8614362" y="2945677"/>
                </a:cubicBezTo>
                <a:cubicBezTo>
                  <a:pt x="8614362" y="2935631"/>
                  <a:pt x="8612149" y="2927576"/>
                  <a:pt x="8607721" y="2921511"/>
                </a:cubicBezTo>
                <a:cubicBezTo>
                  <a:pt x="8603293" y="2915446"/>
                  <a:pt x="8597284" y="2911056"/>
                  <a:pt x="8589694" y="2908339"/>
                </a:cubicBezTo>
                <a:cubicBezTo>
                  <a:pt x="8582104" y="2905623"/>
                  <a:pt x="8573472" y="2904265"/>
                  <a:pt x="8563798" y="2904265"/>
                </a:cubicBezTo>
                <a:close/>
                <a:moveTo>
                  <a:pt x="8395474" y="2904265"/>
                </a:moveTo>
                <a:lnTo>
                  <a:pt x="8341449" y="3054507"/>
                </a:lnTo>
                <a:lnTo>
                  <a:pt x="8373819" y="3054507"/>
                </a:lnTo>
                <a:lnTo>
                  <a:pt x="8384870" y="3021468"/>
                </a:lnTo>
                <a:lnTo>
                  <a:pt x="8439117" y="3021468"/>
                </a:lnTo>
                <a:lnTo>
                  <a:pt x="8449833" y="3054507"/>
                </a:lnTo>
                <a:lnTo>
                  <a:pt x="8482538" y="3054507"/>
                </a:lnTo>
                <a:lnTo>
                  <a:pt x="8428402" y="2904265"/>
                </a:lnTo>
                <a:close/>
                <a:moveTo>
                  <a:pt x="7911410" y="2904265"/>
                </a:moveTo>
                <a:lnTo>
                  <a:pt x="7911410" y="3054507"/>
                </a:lnTo>
                <a:lnTo>
                  <a:pt x="7930051" y="3054507"/>
                </a:lnTo>
                <a:lnTo>
                  <a:pt x="7930051" y="2977489"/>
                </a:lnTo>
                <a:cubicBezTo>
                  <a:pt x="7933399" y="2973098"/>
                  <a:pt x="7937827" y="2969061"/>
                  <a:pt x="7943334" y="2965378"/>
                </a:cubicBezTo>
                <a:cubicBezTo>
                  <a:pt x="7948840" y="2961694"/>
                  <a:pt x="7955649" y="2959852"/>
                  <a:pt x="7963760" y="2959852"/>
                </a:cubicBezTo>
                <a:cubicBezTo>
                  <a:pt x="7969193" y="2959852"/>
                  <a:pt x="7973360" y="2961025"/>
                  <a:pt x="7976262" y="2963369"/>
                </a:cubicBezTo>
                <a:cubicBezTo>
                  <a:pt x="7979164" y="2965713"/>
                  <a:pt x="7981155" y="2968931"/>
                  <a:pt x="7982234" y="2973024"/>
                </a:cubicBezTo>
                <a:cubicBezTo>
                  <a:pt x="7983313" y="2977117"/>
                  <a:pt x="7983852" y="2981768"/>
                  <a:pt x="7983852" y="2986977"/>
                </a:cubicBezTo>
                <a:lnTo>
                  <a:pt x="7983852" y="3054507"/>
                </a:lnTo>
                <a:lnTo>
                  <a:pt x="8002493" y="3054507"/>
                </a:lnTo>
                <a:lnTo>
                  <a:pt x="8002493" y="2984409"/>
                </a:lnTo>
                <a:cubicBezTo>
                  <a:pt x="8002493" y="2971610"/>
                  <a:pt x="7999833" y="2961713"/>
                  <a:pt x="7994512" y="2954718"/>
                </a:cubicBezTo>
                <a:cubicBezTo>
                  <a:pt x="7989191" y="2947723"/>
                  <a:pt x="7980429" y="2944225"/>
                  <a:pt x="7968225" y="2944225"/>
                </a:cubicBezTo>
                <a:cubicBezTo>
                  <a:pt x="7958551" y="2944225"/>
                  <a:pt x="7950589" y="2946179"/>
                  <a:pt x="7944338" y="2950086"/>
                </a:cubicBezTo>
                <a:cubicBezTo>
                  <a:pt x="7938088" y="2953993"/>
                  <a:pt x="7933288" y="2958141"/>
                  <a:pt x="7929939" y="2962532"/>
                </a:cubicBezTo>
                <a:lnTo>
                  <a:pt x="7929939" y="2904265"/>
                </a:lnTo>
                <a:close/>
                <a:moveTo>
                  <a:pt x="7194505" y="2904265"/>
                </a:moveTo>
                <a:lnTo>
                  <a:pt x="7194505" y="2962755"/>
                </a:lnTo>
                <a:cubicBezTo>
                  <a:pt x="7191007" y="2956950"/>
                  <a:pt x="7186394" y="2952355"/>
                  <a:pt x="7180664" y="2948970"/>
                </a:cubicBezTo>
                <a:cubicBezTo>
                  <a:pt x="7174934" y="2945584"/>
                  <a:pt x="7168200" y="2943891"/>
                  <a:pt x="7160460" y="2943891"/>
                </a:cubicBezTo>
                <a:cubicBezTo>
                  <a:pt x="7151159" y="2943891"/>
                  <a:pt x="7143085" y="2945993"/>
                  <a:pt x="7136239" y="2950197"/>
                </a:cubicBezTo>
                <a:cubicBezTo>
                  <a:pt x="7129393" y="2954402"/>
                  <a:pt x="7124091" y="2960634"/>
                  <a:pt x="7120333" y="2968894"/>
                </a:cubicBezTo>
                <a:cubicBezTo>
                  <a:pt x="7116575" y="2977154"/>
                  <a:pt x="7114696" y="2987460"/>
                  <a:pt x="7114696" y="2999813"/>
                </a:cubicBezTo>
                <a:cubicBezTo>
                  <a:pt x="7114696" y="3012240"/>
                  <a:pt x="7116463" y="3022677"/>
                  <a:pt x="7119998" y="3031123"/>
                </a:cubicBezTo>
                <a:cubicBezTo>
                  <a:pt x="7123532" y="3039569"/>
                  <a:pt x="7128537" y="3045912"/>
                  <a:pt x="7135011" y="3050154"/>
                </a:cubicBezTo>
                <a:cubicBezTo>
                  <a:pt x="7141485" y="3054396"/>
                  <a:pt x="7149150" y="3056516"/>
                  <a:pt x="7158005" y="3056516"/>
                </a:cubicBezTo>
                <a:cubicBezTo>
                  <a:pt x="7166265" y="3056516"/>
                  <a:pt x="7173446" y="3054861"/>
                  <a:pt x="7179548" y="3051549"/>
                </a:cubicBezTo>
                <a:cubicBezTo>
                  <a:pt x="7185650" y="3048238"/>
                  <a:pt x="7190635" y="3043940"/>
                  <a:pt x="7194505" y="3038657"/>
                </a:cubicBezTo>
                <a:lnTo>
                  <a:pt x="7195510" y="3054507"/>
                </a:lnTo>
                <a:lnTo>
                  <a:pt x="7213146" y="3054507"/>
                </a:lnTo>
                <a:lnTo>
                  <a:pt x="7213146" y="2904265"/>
                </a:lnTo>
                <a:close/>
                <a:moveTo>
                  <a:pt x="6665309" y="2904265"/>
                </a:moveTo>
                <a:lnTo>
                  <a:pt x="6665309" y="3054507"/>
                </a:lnTo>
                <a:lnTo>
                  <a:pt x="6685401" y="3054507"/>
                </a:lnTo>
                <a:lnTo>
                  <a:pt x="6685401" y="2904265"/>
                </a:lnTo>
                <a:close/>
                <a:moveTo>
                  <a:pt x="10597200" y="2903707"/>
                </a:moveTo>
                <a:cubicBezTo>
                  <a:pt x="10593702" y="2903707"/>
                  <a:pt x="10590894" y="2904730"/>
                  <a:pt x="10588772" y="2906777"/>
                </a:cubicBezTo>
                <a:cubicBezTo>
                  <a:pt x="10586652" y="2908823"/>
                  <a:pt x="10585590" y="2911409"/>
                  <a:pt x="10585590" y="2914534"/>
                </a:cubicBezTo>
                <a:cubicBezTo>
                  <a:pt x="10585590" y="2917660"/>
                  <a:pt x="10586652" y="2920246"/>
                  <a:pt x="10588772" y="2922292"/>
                </a:cubicBezTo>
                <a:cubicBezTo>
                  <a:pt x="10590894" y="2924338"/>
                  <a:pt x="10593702" y="2925362"/>
                  <a:pt x="10597200" y="2925362"/>
                </a:cubicBezTo>
                <a:cubicBezTo>
                  <a:pt x="10600698" y="2925362"/>
                  <a:pt x="10603524" y="2924338"/>
                  <a:pt x="10605682" y="2922292"/>
                </a:cubicBezTo>
                <a:cubicBezTo>
                  <a:pt x="10607840" y="2920246"/>
                  <a:pt x="10608920" y="2917660"/>
                  <a:pt x="10608920" y="2914534"/>
                </a:cubicBezTo>
                <a:cubicBezTo>
                  <a:pt x="10608920" y="2911409"/>
                  <a:pt x="10607840" y="2908823"/>
                  <a:pt x="10605682" y="2906777"/>
                </a:cubicBezTo>
                <a:cubicBezTo>
                  <a:pt x="10603524" y="2904730"/>
                  <a:pt x="10600698" y="2903707"/>
                  <a:pt x="10597200" y="2903707"/>
                </a:cubicBezTo>
                <a:close/>
                <a:moveTo>
                  <a:pt x="7501575" y="2903707"/>
                </a:moveTo>
                <a:cubicBezTo>
                  <a:pt x="7498077" y="2903707"/>
                  <a:pt x="7495268" y="2904730"/>
                  <a:pt x="7493147" y="2906777"/>
                </a:cubicBezTo>
                <a:cubicBezTo>
                  <a:pt x="7491026" y="2908823"/>
                  <a:pt x="7489966" y="2911409"/>
                  <a:pt x="7489966" y="2914534"/>
                </a:cubicBezTo>
                <a:cubicBezTo>
                  <a:pt x="7489966" y="2917660"/>
                  <a:pt x="7491026" y="2920246"/>
                  <a:pt x="7493147" y="2922292"/>
                </a:cubicBezTo>
                <a:cubicBezTo>
                  <a:pt x="7495268" y="2924338"/>
                  <a:pt x="7498077" y="2925362"/>
                  <a:pt x="7501575" y="2925362"/>
                </a:cubicBezTo>
                <a:cubicBezTo>
                  <a:pt x="7505072" y="2925362"/>
                  <a:pt x="7507900" y="2924338"/>
                  <a:pt x="7510058" y="2922292"/>
                </a:cubicBezTo>
                <a:cubicBezTo>
                  <a:pt x="7512216" y="2920246"/>
                  <a:pt x="7513295" y="2917660"/>
                  <a:pt x="7513295" y="2914534"/>
                </a:cubicBezTo>
                <a:cubicBezTo>
                  <a:pt x="7513295" y="2911409"/>
                  <a:pt x="7512216" y="2908823"/>
                  <a:pt x="7510058" y="2906777"/>
                </a:cubicBezTo>
                <a:cubicBezTo>
                  <a:pt x="7507900" y="2904730"/>
                  <a:pt x="7505072" y="2903707"/>
                  <a:pt x="7501575" y="2903707"/>
                </a:cubicBezTo>
                <a:close/>
                <a:moveTo>
                  <a:pt x="10223343" y="2902256"/>
                </a:moveTo>
                <a:cubicBezTo>
                  <a:pt x="10213000" y="2902256"/>
                  <a:pt x="10204070" y="2903781"/>
                  <a:pt x="10196554" y="2906832"/>
                </a:cubicBezTo>
                <a:cubicBezTo>
                  <a:pt x="10189038" y="2909883"/>
                  <a:pt x="10183272" y="2914330"/>
                  <a:pt x="10179253" y="2920171"/>
                </a:cubicBezTo>
                <a:cubicBezTo>
                  <a:pt x="10175235" y="2926013"/>
                  <a:pt x="10173226" y="2933212"/>
                  <a:pt x="10173226" y="2941770"/>
                </a:cubicBezTo>
                <a:cubicBezTo>
                  <a:pt x="10173226" y="2949881"/>
                  <a:pt x="10174993" y="2956578"/>
                  <a:pt x="10178528" y="2961862"/>
                </a:cubicBezTo>
                <a:cubicBezTo>
                  <a:pt x="10182062" y="2967145"/>
                  <a:pt x="10187476" y="2971554"/>
                  <a:pt x="10194768" y="2975089"/>
                </a:cubicBezTo>
                <a:cubicBezTo>
                  <a:pt x="10202061" y="2978624"/>
                  <a:pt x="10211363" y="2981879"/>
                  <a:pt x="10222674" y="2984856"/>
                </a:cubicBezTo>
                <a:cubicBezTo>
                  <a:pt x="10232273" y="2987311"/>
                  <a:pt x="10239919" y="2989785"/>
                  <a:pt x="10245612" y="2992278"/>
                </a:cubicBezTo>
                <a:cubicBezTo>
                  <a:pt x="10251304" y="2994771"/>
                  <a:pt x="10255378" y="2997692"/>
                  <a:pt x="10257834" y="3001041"/>
                </a:cubicBezTo>
                <a:cubicBezTo>
                  <a:pt x="10260290" y="3004389"/>
                  <a:pt x="10261518" y="3008668"/>
                  <a:pt x="10261518" y="3013877"/>
                </a:cubicBezTo>
                <a:cubicBezTo>
                  <a:pt x="10261518" y="3019905"/>
                  <a:pt x="10259955" y="3024835"/>
                  <a:pt x="10256830" y="3028667"/>
                </a:cubicBezTo>
                <a:cubicBezTo>
                  <a:pt x="10253704" y="3032499"/>
                  <a:pt x="10249518" y="3035364"/>
                  <a:pt x="10244272" y="3037262"/>
                </a:cubicBezTo>
                <a:cubicBezTo>
                  <a:pt x="10239026" y="3039159"/>
                  <a:pt x="10233240" y="3040108"/>
                  <a:pt x="10226915" y="3040108"/>
                </a:cubicBezTo>
                <a:cubicBezTo>
                  <a:pt x="10220069" y="3040108"/>
                  <a:pt x="10213781" y="3039178"/>
                  <a:pt x="10208051" y="3037317"/>
                </a:cubicBezTo>
                <a:cubicBezTo>
                  <a:pt x="10202322" y="3035457"/>
                  <a:pt x="10197726" y="3032258"/>
                  <a:pt x="10194266" y="3027718"/>
                </a:cubicBezTo>
                <a:cubicBezTo>
                  <a:pt x="10190806" y="3023179"/>
                  <a:pt x="10189076" y="3016928"/>
                  <a:pt x="10189076" y="3008966"/>
                </a:cubicBezTo>
                <a:lnTo>
                  <a:pt x="10168872" y="3008966"/>
                </a:lnTo>
                <a:cubicBezTo>
                  <a:pt x="10168872" y="3020128"/>
                  <a:pt x="10171421" y="3029206"/>
                  <a:pt x="10176518" y="3036202"/>
                </a:cubicBezTo>
                <a:cubicBezTo>
                  <a:pt x="10181616" y="3043196"/>
                  <a:pt x="10188480" y="3048331"/>
                  <a:pt x="10197112" y="3051605"/>
                </a:cubicBezTo>
                <a:cubicBezTo>
                  <a:pt x="10205744" y="3054879"/>
                  <a:pt x="10215418" y="3056516"/>
                  <a:pt x="10226134" y="3056516"/>
                </a:cubicBezTo>
                <a:cubicBezTo>
                  <a:pt x="10236626" y="3056516"/>
                  <a:pt x="10246040" y="3054917"/>
                  <a:pt x="10254374" y="3051717"/>
                </a:cubicBezTo>
                <a:cubicBezTo>
                  <a:pt x="10262708" y="3048517"/>
                  <a:pt x="10269294" y="3043736"/>
                  <a:pt x="10274131" y="3037373"/>
                </a:cubicBezTo>
                <a:cubicBezTo>
                  <a:pt x="10278968" y="3031011"/>
                  <a:pt x="10281386" y="3022993"/>
                  <a:pt x="10281386" y="3013319"/>
                </a:cubicBezTo>
                <a:cubicBezTo>
                  <a:pt x="10281386" y="3004240"/>
                  <a:pt x="10279675" y="2996911"/>
                  <a:pt x="10276252" y="2991330"/>
                </a:cubicBezTo>
                <a:cubicBezTo>
                  <a:pt x="10272829" y="2985749"/>
                  <a:pt x="10267490" y="2981172"/>
                  <a:pt x="10260234" y="2977600"/>
                </a:cubicBezTo>
                <a:cubicBezTo>
                  <a:pt x="10252979" y="2974028"/>
                  <a:pt x="10243547" y="2970680"/>
                  <a:pt x="10231938" y="2967555"/>
                </a:cubicBezTo>
                <a:cubicBezTo>
                  <a:pt x="10221892" y="2964950"/>
                  <a:pt x="10214060" y="2962457"/>
                  <a:pt x="10208442" y="2960076"/>
                </a:cubicBezTo>
                <a:cubicBezTo>
                  <a:pt x="10202824" y="2957694"/>
                  <a:pt x="10198861" y="2955034"/>
                  <a:pt x="10196554" y="2952095"/>
                </a:cubicBezTo>
                <a:cubicBezTo>
                  <a:pt x="10194248" y="2949155"/>
                  <a:pt x="10193094" y="2945491"/>
                  <a:pt x="10193094" y="2941100"/>
                </a:cubicBezTo>
                <a:cubicBezTo>
                  <a:pt x="10193094" y="2933733"/>
                  <a:pt x="10195754" y="2928133"/>
                  <a:pt x="10201075" y="2924301"/>
                </a:cubicBezTo>
                <a:cubicBezTo>
                  <a:pt x="10206396" y="2920469"/>
                  <a:pt x="10213856" y="2918553"/>
                  <a:pt x="10223455" y="2918553"/>
                </a:cubicBezTo>
                <a:cubicBezTo>
                  <a:pt x="10232757" y="2918553"/>
                  <a:pt x="10240570" y="2920729"/>
                  <a:pt x="10246896" y="2925082"/>
                </a:cubicBezTo>
                <a:cubicBezTo>
                  <a:pt x="10253220" y="2929436"/>
                  <a:pt x="10256346" y="2935854"/>
                  <a:pt x="10256272" y="2944337"/>
                </a:cubicBezTo>
                <a:lnTo>
                  <a:pt x="10276363" y="2944337"/>
                </a:lnTo>
                <a:cubicBezTo>
                  <a:pt x="10276363" y="2935035"/>
                  <a:pt x="10273964" y="2927259"/>
                  <a:pt x="10269164" y="2921009"/>
                </a:cubicBezTo>
                <a:cubicBezTo>
                  <a:pt x="10264364" y="2914758"/>
                  <a:pt x="10257946" y="2910070"/>
                  <a:pt x="10249909" y="2906944"/>
                </a:cubicBezTo>
                <a:cubicBezTo>
                  <a:pt x="10241872" y="2903819"/>
                  <a:pt x="10233017" y="2902256"/>
                  <a:pt x="10223343" y="2902256"/>
                </a:cubicBezTo>
                <a:close/>
                <a:moveTo>
                  <a:pt x="8870793" y="2902256"/>
                </a:moveTo>
                <a:cubicBezTo>
                  <a:pt x="8860450" y="2902256"/>
                  <a:pt x="8851520" y="2903781"/>
                  <a:pt x="8844004" y="2906832"/>
                </a:cubicBezTo>
                <a:cubicBezTo>
                  <a:pt x="8836488" y="2909883"/>
                  <a:pt x="8830722" y="2914330"/>
                  <a:pt x="8826703" y="2920171"/>
                </a:cubicBezTo>
                <a:cubicBezTo>
                  <a:pt x="8822685" y="2926013"/>
                  <a:pt x="8820676" y="2933212"/>
                  <a:pt x="8820676" y="2941770"/>
                </a:cubicBezTo>
                <a:cubicBezTo>
                  <a:pt x="8820676" y="2949881"/>
                  <a:pt x="8822443" y="2956578"/>
                  <a:pt x="8825978" y="2961862"/>
                </a:cubicBezTo>
                <a:cubicBezTo>
                  <a:pt x="8829512" y="2967145"/>
                  <a:pt x="8834926" y="2971554"/>
                  <a:pt x="8842218" y="2975089"/>
                </a:cubicBezTo>
                <a:cubicBezTo>
                  <a:pt x="8849511" y="2978624"/>
                  <a:pt x="8858813" y="2981879"/>
                  <a:pt x="8870124" y="2984856"/>
                </a:cubicBezTo>
                <a:cubicBezTo>
                  <a:pt x="8879723" y="2987311"/>
                  <a:pt x="8887369" y="2989785"/>
                  <a:pt x="8893062" y="2992278"/>
                </a:cubicBezTo>
                <a:cubicBezTo>
                  <a:pt x="8898754" y="2994771"/>
                  <a:pt x="8902828" y="2997692"/>
                  <a:pt x="8905284" y="3001041"/>
                </a:cubicBezTo>
                <a:cubicBezTo>
                  <a:pt x="8907740" y="3004389"/>
                  <a:pt x="8908968" y="3008668"/>
                  <a:pt x="8908968" y="3013877"/>
                </a:cubicBezTo>
                <a:cubicBezTo>
                  <a:pt x="8908968" y="3019905"/>
                  <a:pt x="8907405" y="3024835"/>
                  <a:pt x="8904280" y="3028667"/>
                </a:cubicBezTo>
                <a:cubicBezTo>
                  <a:pt x="8901154" y="3032499"/>
                  <a:pt x="8896968" y="3035364"/>
                  <a:pt x="8891722" y="3037262"/>
                </a:cubicBezTo>
                <a:cubicBezTo>
                  <a:pt x="8886476" y="3039159"/>
                  <a:pt x="8880690" y="3040108"/>
                  <a:pt x="8874365" y="3040108"/>
                </a:cubicBezTo>
                <a:cubicBezTo>
                  <a:pt x="8867519" y="3040108"/>
                  <a:pt x="8861231" y="3039178"/>
                  <a:pt x="8855501" y="3037317"/>
                </a:cubicBezTo>
                <a:cubicBezTo>
                  <a:pt x="8849772" y="3035457"/>
                  <a:pt x="8845176" y="3032258"/>
                  <a:pt x="8841716" y="3027718"/>
                </a:cubicBezTo>
                <a:cubicBezTo>
                  <a:pt x="8838256" y="3023179"/>
                  <a:pt x="8836526" y="3016928"/>
                  <a:pt x="8836526" y="3008966"/>
                </a:cubicBezTo>
                <a:lnTo>
                  <a:pt x="8816322" y="3008966"/>
                </a:lnTo>
                <a:cubicBezTo>
                  <a:pt x="8816322" y="3020128"/>
                  <a:pt x="8818871" y="3029206"/>
                  <a:pt x="8823968" y="3036202"/>
                </a:cubicBezTo>
                <a:cubicBezTo>
                  <a:pt x="8829066" y="3043196"/>
                  <a:pt x="8835930" y="3048331"/>
                  <a:pt x="8844562" y="3051605"/>
                </a:cubicBezTo>
                <a:cubicBezTo>
                  <a:pt x="8853194" y="3054879"/>
                  <a:pt x="8862868" y="3056516"/>
                  <a:pt x="8873584" y="3056516"/>
                </a:cubicBezTo>
                <a:cubicBezTo>
                  <a:pt x="8884076" y="3056516"/>
                  <a:pt x="8893490" y="3054917"/>
                  <a:pt x="8901824" y="3051717"/>
                </a:cubicBezTo>
                <a:cubicBezTo>
                  <a:pt x="8910158" y="3048517"/>
                  <a:pt x="8916744" y="3043736"/>
                  <a:pt x="8921581" y="3037373"/>
                </a:cubicBezTo>
                <a:cubicBezTo>
                  <a:pt x="8926418" y="3031011"/>
                  <a:pt x="8928836" y="3022993"/>
                  <a:pt x="8928836" y="3013319"/>
                </a:cubicBezTo>
                <a:cubicBezTo>
                  <a:pt x="8928836" y="3004240"/>
                  <a:pt x="8927125" y="2996911"/>
                  <a:pt x="8923702" y="2991330"/>
                </a:cubicBezTo>
                <a:cubicBezTo>
                  <a:pt x="8920279" y="2985749"/>
                  <a:pt x="8914940" y="2981172"/>
                  <a:pt x="8907684" y="2977600"/>
                </a:cubicBezTo>
                <a:cubicBezTo>
                  <a:pt x="8900429" y="2974028"/>
                  <a:pt x="8890997" y="2970680"/>
                  <a:pt x="8879388" y="2967555"/>
                </a:cubicBezTo>
                <a:cubicBezTo>
                  <a:pt x="8869342" y="2964950"/>
                  <a:pt x="8861510" y="2962457"/>
                  <a:pt x="8855892" y="2960076"/>
                </a:cubicBezTo>
                <a:cubicBezTo>
                  <a:pt x="8850274" y="2957694"/>
                  <a:pt x="8846311" y="2955034"/>
                  <a:pt x="8844004" y="2952095"/>
                </a:cubicBezTo>
                <a:cubicBezTo>
                  <a:pt x="8841698" y="2949155"/>
                  <a:pt x="8840544" y="2945491"/>
                  <a:pt x="8840544" y="2941100"/>
                </a:cubicBezTo>
                <a:cubicBezTo>
                  <a:pt x="8840544" y="2933733"/>
                  <a:pt x="8843204" y="2928133"/>
                  <a:pt x="8848525" y="2924301"/>
                </a:cubicBezTo>
                <a:cubicBezTo>
                  <a:pt x="8853846" y="2920469"/>
                  <a:pt x="8861306" y="2918553"/>
                  <a:pt x="8870905" y="2918553"/>
                </a:cubicBezTo>
                <a:cubicBezTo>
                  <a:pt x="8880207" y="2918553"/>
                  <a:pt x="8888020" y="2920729"/>
                  <a:pt x="8894346" y="2925082"/>
                </a:cubicBezTo>
                <a:cubicBezTo>
                  <a:pt x="8900670" y="2929436"/>
                  <a:pt x="8903796" y="2935854"/>
                  <a:pt x="8903722" y="2944337"/>
                </a:cubicBezTo>
                <a:lnTo>
                  <a:pt x="8923813" y="2944337"/>
                </a:lnTo>
                <a:cubicBezTo>
                  <a:pt x="8923813" y="2935035"/>
                  <a:pt x="8921414" y="2927259"/>
                  <a:pt x="8916614" y="2921009"/>
                </a:cubicBezTo>
                <a:cubicBezTo>
                  <a:pt x="8911814" y="2914758"/>
                  <a:pt x="8905396" y="2910070"/>
                  <a:pt x="8897359" y="2906944"/>
                </a:cubicBezTo>
                <a:cubicBezTo>
                  <a:pt x="8889322" y="2903819"/>
                  <a:pt x="8880467" y="2902256"/>
                  <a:pt x="8870793" y="2902256"/>
                </a:cubicBezTo>
                <a:close/>
                <a:moveTo>
                  <a:pt x="8263463" y="2902256"/>
                </a:moveTo>
                <a:cubicBezTo>
                  <a:pt x="8248282" y="2902256"/>
                  <a:pt x="8235223" y="2905437"/>
                  <a:pt x="8224284" y="2911800"/>
                </a:cubicBezTo>
                <a:cubicBezTo>
                  <a:pt x="8213345" y="2918162"/>
                  <a:pt x="8204936" y="2927129"/>
                  <a:pt x="8199058" y="2938700"/>
                </a:cubicBezTo>
                <a:cubicBezTo>
                  <a:pt x="8193179" y="2950272"/>
                  <a:pt x="8190240" y="2963871"/>
                  <a:pt x="8190240" y="2979498"/>
                </a:cubicBezTo>
                <a:cubicBezTo>
                  <a:pt x="8190240" y="2995125"/>
                  <a:pt x="8193179" y="3008687"/>
                  <a:pt x="8199058" y="3020184"/>
                </a:cubicBezTo>
                <a:cubicBezTo>
                  <a:pt x="8204936" y="3031681"/>
                  <a:pt x="8213345" y="3040610"/>
                  <a:pt x="8224284" y="3046973"/>
                </a:cubicBezTo>
                <a:cubicBezTo>
                  <a:pt x="8235223" y="3053335"/>
                  <a:pt x="8248282" y="3056516"/>
                  <a:pt x="8263463" y="3056516"/>
                </a:cubicBezTo>
                <a:cubicBezTo>
                  <a:pt x="8276709" y="3056516"/>
                  <a:pt x="8288168" y="3054340"/>
                  <a:pt x="8297842" y="3049987"/>
                </a:cubicBezTo>
                <a:cubicBezTo>
                  <a:pt x="8307516" y="3045633"/>
                  <a:pt x="8315144" y="3039234"/>
                  <a:pt x="8320725" y="3030788"/>
                </a:cubicBezTo>
                <a:cubicBezTo>
                  <a:pt x="8326306" y="3022342"/>
                  <a:pt x="8329543" y="3011980"/>
                  <a:pt x="8330436" y="2999701"/>
                </a:cubicBezTo>
                <a:lnTo>
                  <a:pt x="8298289" y="2999701"/>
                </a:lnTo>
                <a:cubicBezTo>
                  <a:pt x="8297396" y="3009524"/>
                  <a:pt x="8293954" y="3017095"/>
                  <a:pt x="8287964" y="3022416"/>
                </a:cubicBezTo>
                <a:cubicBezTo>
                  <a:pt x="8281974" y="3027737"/>
                  <a:pt x="8273806" y="3030397"/>
                  <a:pt x="8263463" y="3030397"/>
                </a:cubicBezTo>
                <a:cubicBezTo>
                  <a:pt x="8253640" y="3030397"/>
                  <a:pt x="8245734" y="3028053"/>
                  <a:pt x="8239744" y="3023365"/>
                </a:cubicBezTo>
                <a:cubicBezTo>
                  <a:pt x="8233753" y="3018677"/>
                  <a:pt x="8229400" y="3012463"/>
                  <a:pt x="8226684" y="3004724"/>
                </a:cubicBezTo>
                <a:cubicBezTo>
                  <a:pt x="8223968" y="2996985"/>
                  <a:pt x="8222610" y="2988577"/>
                  <a:pt x="8222610" y="2979498"/>
                </a:cubicBezTo>
                <a:cubicBezTo>
                  <a:pt x="8222610" y="2970345"/>
                  <a:pt x="8223968" y="2961918"/>
                  <a:pt x="8226684" y="2954216"/>
                </a:cubicBezTo>
                <a:cubicBezTo>
                  <a:pt x="8229400" y="2946514"/>
                  <a:pt x="8233753" y="2940282"/>
                  <a:pt x="8239744" y="2935519"/>
                </a:cubicBezTo>
                <a:cubicBezTo>
                  <a:pt x="8245734" y="2930757"/>
                  <a:pt x="8253640" y="2928375"/>
                  <a:pt x="8263463" y="2928375"/>
                </a:cubicBezTo>
                <a:cubicBezTo>
                  <a:pt x="8269565" y="2928375"/>
                  <a:pt x="8275072" y="2929380"/>
                  <a:pt x="8279983" y="2931389"/>
                </a:cubicBezTo>
                <a:cubicBezTo>
                  <a:pt x="8284894" y="2933398"/>
                  <a:pt x="8288931" y="2936412"/>
                  <a:pt x="8292094" y="2940430"/>
                </a:cubicBezTo>
                <a:cubicBezTo>
                  <a:pt x="8295256" y="2944449"/>
                  <a:pt x="8297247" y="2949509"/>
                  <a:pt x="8298066" y="2955611"/>
                </a:cubicBezTo>
                <a:lnTo>
                  <a:pt x="8330212" y="2955611"/>
                </a:lnTo>
                <a:cubicBezTo>
                  <a:pt x="8329617" y="2944002"/>
                  <a:pt x="8326231" y="2934236"/>
                  <a:pt x="8320055" y="2926311"/>
                </a:cubicBezTo>
                <a:cubicBezTo>
                  <a:pt x="8313878" y="2918385"/>
                  <a:pt x="8305842" y="2912395"/>
                  <a:pt x="8295945" y="2908339"/>
                </a:cubicBezTo>
                <a:cubicBezTo>
                  <a:pt x="8286048" y="2904284"/>
                  <a:pt x="8275220" y="2902256"/>
                  <a:pt x="8263463" y="2902256"/>
                </a:cubicBezTo>
                <a:close/>
                <a:moveTo>
                  <a:pt x="1189871" y="2437232"/>
                </a:moveTo>
                <a:lnTo>
                  <a:pt x="1276959" y="2705462"/>
                </a:lnTo>
                <a:lnTo>
                  <a:pt x="1102783" y="2705462"/>
                </a:lnTo>
                <a:close/>
                <a:moveTo>
                  <a:pt x="3840560" y="2298887"/>
                </a:moveTo>
                <a:lnTo>
                  <a:pt x="3840560" y="2968716"/>
                </a:lnTo>
                <a:lnTo>
                  <a:pt x="3971440" y="2968716"/>
                </a:lnTo>
                <a:lnTo>
                  <a:pt x="3971440" y="2514367"/>
                </a:lnTo>
                <a:lnTo>
                  <a:pt x="4279980" y="2968716"/>
                </a:lnTo>
                <a:lnTo>
                  <a:pt x="4417329" y="2968716"/>
                </a:lnTo>
                <a:lnTo>
                  <a:pt x="4417329" y="2298887"/>
                </a:lnTo>
                <a:lnTo>
                  <a:pt x="4285454" y="2298887"/>
                </a:lnTo>
                <a:lnTo>
                  <a:pt x="4285454" y="2750250"/>
                </a:lnTo>
                <a:lnTo>
                  <a:pt x="3977412" y="2298887"/>
                </a:lnTo>
                <a:close/>
                <a:moveTo>
                  <a:pt x="3259535" y="2298887"/>
                </a:moveTo>
                <a:lnTo>
                  <a:pt x="3259535" y="2968716"/>
                </a:lnTo>
                <a:lnTo>
                  <a:pt x="3708907" y="2968716"/>
                </a:lnTo>
                <a:lnTo>
                  <a:pt x="3708907" y="2852765"/>
                </a:lnTo>
                <a:lnTo>
                  <a:pt x="3399373" y="2852765"/>
                </a:lnTo>
                <a:lnTo>
                  <a:pt x="3399373" y="2682570"/>
                </a:lnTo>
                <a:lnTo>
                  <a:pt x="3680044" y="2682570"/>
                </a:lnTo>
                <a:lnTo>
                  <a:pt x="3680044" y="2570601"/>
                </a:lnTo>
                <a:lnTo>
                  <a:pt x="3399373" y="2570601"/>
                </a:lnTo>
                <a:lnTo>
                  <a:pt x="3399373" y="2414838"/>
                </a:lnTo>
                <a:lnTo>
                  <a:pt x="3708907" y="2414838"/>
                </a:lnTo>
                <a:lnTo>
                  <a:pt x="3708907" y="2298887"/>
                </a:lnTo>
                <a:close/>
                <a:moveTo>
                  <a:pt x="2421335" y="2298887"/>
                </a:moveTo>
                <a:lnTo>
                  <a:pt x="2421335" y="2968716"/>
                </a:lnTo>
                <a:lnTo>
                  <a:pt x="2555201" y="2968716"/>
                </a:lnTo>
                <a:lnTo>
                  <a:pt x="2555201" y="2480877"/>
                </a:lnTo>
                <a:lnTo>
                  <a:pt x="2716438" y="2754729"/>
                </a:lnTo>
                <a:lnTo>
                  <a:pt x="2802530" y="2754729"/>
                </a:lnTo>
                <a:lnTo>
                  <a:pt x="2960283" y="2480095"/>
                </a:lnTo>
                <a:lnTo>
                  <a:pt x="2960283" y="2968716"/>
                </a:lnTo>
                <a:lnTo>
                  <a:pt x="3098131" y="2968716"/>
                </a:lnTo>
                <a:lnTo>
                  <a:pt x="3098131" y="2298887"/>
                </a:lnTo>
                <a:lnTo>
                  <a:pt x="2943363" y="2298887"/>
                </a:lnTo>
                <a:lnTo>
                  <a:pt x="2764012" y="2608440"/>
                </a:lnTo>
                <a:lnTo>
                  <a:pt x="2582074" y="2298887"/>
                </a:lnTo>
                <a:close/>
                <a:moveTo>
                  <a:pt x="1583135" y="2298887"/>
                </a:moveTo>
                <a:lnTo>
                  <a:pt x="1583135" y="2968716"/>
                </a:lnTo>
                <a:lnTo>
                  <a:pt x="1717001" y="2968716"/>
                </a:lnTo>
                <a:lnTo>
                  <a:pt x="1717001" y="2480877"/>
                </a:lnTo>
                <a:lnTo>
                  <a:pt x="1878238" y="2754729"/>
                </a:lnTo>
                <a:lnTo>
                  <a:pt x="1964330" y="2754729"/>
                </a:lnTo>
                <a:lnTo>
                  <a:pt x="2122083" y="2480095"/>
                </a:lnTo>
                <a:lnTo>
                  <a:pt x="2122083" y="2968716"/>
                </a:lnTo>
                <a:lnTo>
                  <a:pt x="2259931" y="2968716"/>
                </a:lnTo>
                <a:lnTo>
                  <a:pt x="2259931" y="2298887"/>
                </a:lnTo>
                <a:lnTo>
                  <a:pt x="2105163" y="2298887"/>
                </a:lnTo>
                <a:lnTo>
                  <a:pt x="1925812" y="2608440"/>
                </a:lnTo>
                <a:lnTo>
                  <a:pt x="1743874" y="2298887"/>
                </a:lnTo>
                <a:close/>
                <a:moveTo>
                  <a:pt x="1116717" y="2298887"/>
                </a:moveTo>
                <a:lnTo>
                  <a:pt x="875857" y="2968716"/>
                </a:lnTo>
                <a:lnTo>
                  <a:pt x="1020174" y="2968716"/>
                </a:lnTo>
                <a:lnTo>
                  <a:pt x="1069441" y="2821413"/>
                </a:lnTo>
                <a:lnTo>
                  <a:pt x="1311296" y="2821413"/>
                </a:lnTo>
                <a:lnTo>
                  <a:pt x="1359070" y="2968716"/>
                </a:lnTo>
                <a:lnTo>
                  <a:pt x="1504879" y="2968716"/>
                </a:lnTo>
                <a:lnTo>
                  <a:pt x="1263522" y="2298887"/>
                </a:lnTo>
                <a:close/>
                <a:moveTo>
                  <a:pt x="416597" y="2298887"/>
                </a:moveTo>
                <a:lnTo>
                  <a:pt x="416597" y="2415335"/>
                </a:lnTo>
                <a:lnTo>
                  <a:pt x="595749" y="2415335"/>
                </a:lnTo>
                <a:lnTo>
                  <a:pt x="595749" y="2968716"/>
                </a:lnTo>
                <a:lnTo>
                  <a:pt x="735587" y="2968716"/>
                </a:lnTo>
                <a:lnTo>
                  <a:pt x="735587" y="2415335"/>
                </a:lnTo>
                <a:lnTo>
                  <a:pt x="913743" y="2415335"/>
                </a:lnTo>
                <a:lnTo>
                  <a:pt x="913743" y="2298887"/>
                </a:lnTo>
                <a:close/>
                <a:moveTo>
                  <a:pt x="0" y="0"/>
                </a:moveTo>
                <a:lnTo>
                  <a:pt x="12192000" y="0"/>
                </a:lnTo>
                <a:lnTo>
                  <a:pt x="12192000" y="8155781"/>
                </a:lnTo>
                <a:lnTo>
                  <a:pt x="0" y="815578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rgbClr val="1F3C85"/>
              </a:solidFill>
            </a:endParaRPr>
          </a:p>
        </p:txBody>
      </p:sp>
    </p:spTree>
    <p:extLst>
      <p:ext uri="{BB962C8B-B14F-4D97-AF65-F5344CB8AC3E}">
        <p14:creationId xmlns:p14="http://schemas.microsoft.com/office/powerpoint/2010/main" val="3293191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E5B18-8F48-E36C-9D57-E7EA2A6C50B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8816888-9081-9347-E869-D8391ED16F7E}"/>
              </a:ext>
            </a:extLst>
          </p:cNvPr>
          <p:cNvSpPr/>
          <p:nvPr/>
        </p:nvSpPr>
        <p:spPr>
          <a:xfrm>
            <a:off x="0" y="0"/>
            <a:ext cx="12192000" cy="6858000"/>
          </a:xfrm>
          <a:prstGeom prst="rect">
            <a:avLst/>
          </a:prstGeom>
          <a:solidFill>
            <a:srgbClr val="1F3C8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2EB08C3-D028-3A1D-FF9A-DB7DE4BBEC7D}"/>
              </a:ext>
            </a:extLst>
          </p:cNvPr>
          <p:cNvSpPr txBox="1"/>
          <p:nvPr/>
        </p:nvSpPr>
        <p:spPr>
          <a:xfrm>
            <a:off x="10754260" y="203031"/>
            <a:ext cx="15893934" cy="369332"/>
          </a:xfrm>
          <a:prstGeom prst="rect">
            <a:avLst/>
          </a:prstGeom>
          <a:noFill/>
        </p:spPr>
        <p:txBody>
          <a:bodyPr wrap="square">
            <a:spAutoFit/>
          </a:bodyPr>
          <a:lstStyle/>
          <a:p>
            <a:r>
              <a:rPr lang="en-US" sz="1800" b="1" dirty="0">
                <a:solidFill>
                  <a:srgbClr val="39C5A8"/>
                </a:solidFill>
              </a:rPr>
              <a:t>PROBLEM</a:t>
            </a:r>
          </a:p>
        </p:txBody>
      </p:sp>
      <p:sp>
        <p:nvSpPr>
          <p:cNvPr id="3" name="TextBox 2">
            <a:extLst>
              <a:ext uri="{FF2B5EF4-FFF2-40B4-BE49-F238E27FC236}">
                <a16:creationId xmlns:a16="http://schemas.microsoft.com/office/drawing/2014/main" id="{36012185-4443-E724-30DE-638086717C02}"/>
              </a:ext>
            </a:extLst>
          </p:cNvPr>
          <p:cNvSpPr txBox="1"/>
          <p:nvPr/>
        </p:nvSpPr>
        <p:spPr>
          <a:xfrm>
            <a:off x="762000" y="1301262"/>
            <a:ext cx="8874369" cy="3139321"/>
          </a:xfrm>
          <a:prstGeom prst="rect">
            <a:avLst/>
          </a:prstGeom>
          <a:noFill/>
        </p:spPr>
        <p:txBody>
          <a:bodyPr wrap="square" rtlCol="0">
            <a:spAutoFit/>
          </a:bodyPr>
          <a:lstStyle/>
          <a:p>
            <a:r>
              <a:rPr lang="en-US" dirty="0">
                <a:solidFill>
                  <a:schemeClr val="bg1"/>
                </a:solidFill>
              </a:rPr>
              <a:t>Many people experience high or low blood pressure and unstable blood sugar levels but do not check them regularly.</a:t>
            </a:r>
          </a:p>
          <a:p>
            <a:br>
              <a:rPr lang="en-US" dirty="0">
                <a:solidFill>
                  <a:schemeClr val="bg1"/>
                </a:solidFill>
              </a:rPr>
            </a:br>
            <a:r>
              <a:rPr lang="en-US" dirty="0">
                <a:solidFill>
                  <a:schemeClr val="bg1"/>
                </a:solidFill>
              </a:rPr>
              <a:t>Even though measuring these levels does not require appointments or medical staff, most individuals still avoid doing it because they don’t have easy access to a simple, public, and fast solution.</a:t>
            </a:r>
            <a:br>
              <a:rPr lang="en-US" dirty="0">
                <a:solidFill>
                  <a:schemeClr val="bg1"/>
                </a:solidFill>
              </a:rPr>
            </a:br>
            <a:br>
              <a:rPr lang="en-US" dirty="0">
                <a:solidFill>
                  <a:schemeClr val="bg1"/>
                </a:solidFill>
              </a:rPr>
            </a:br>
            <a:r>
              <a:rPr lang="en-US" dirty="0">
                <a:solidFill>
                  <a:schemeClr val="bg1"/>
                </a:solidFill>
              </a:rPr>
              <a:t>When people do check their readings, they often struggle to understand whether the result is high, low, or normal and they usually don’t know what immediate action to take. Existing devices can also be confusing or not user friendly for children, elderly individuals, and people with no medical knowledge.</a:t>
            </a:r>
          </a:p>
        </p:txBody>
      </p:sp>
    </p:spTree>
    <p:extLst>
      <p:ext uri="{BB962C8B-B14F-4D97-AF65-F5344CB8AC3E}">
        <p14:creationId xmlns:p14="http://schemas.microsoft.com/office/powerpoint/2010/main" val="718121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7DFB3-6CB1-680B-548D-8495F58A7BD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8F71DA-DD8D-570E-E5DC-82003305F990}"/>
              </a:ext>
            </a:extLst>
          </p:cNvPr>
          <p:cNvSpPr/>
          <p:nvPr/>
        </p:nvSpPr>
        <p:spPr>
          <a:xfrm>
            <a:off x="0" y="0"/>
            <a:ext cx="12192000" cy="6858000"/>
          </a:xfrm>
          <a:prstGeom prst="rect">
            <a:avLst/>
          </a:prstGeom>
          <a:solidFill>
            <a:srgbClr val="1F3C8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94D3764-7660-472C-2395-EA660B912FAE}"/>
              </a:ext>
            </a:extLst>
          </p:cNvPr>
          <p:cNvSpPr txBox="1"/>
          <p:nvPr/>
        </p:nvSpPr>
        <p:spPr>
          <a:xfrm>
            <a:off x="10754260" y="203031"/>
            <a:ext cx="15893934" cy="369332"/>
          </a:xfrm>
          <a:prstGeom prst="rect">
            <a:avLst/>
          </a:prstGeom>
          <a:noFill/>
        </p:spPr>
        <p:txBody>
          <a:bodyPr wrap="square">
            <a:spAutoFit/>
          </a:bodyPr>
          <a:lstStyle/>
          <a:p>
            <a:r>
              <a:rPr lang="en-US" sz="1800" b="1" dirty="0">
                <a:solidFill>
                  <a:srgbClr val="39C5A8"/>
                </a:solidFill>
              </a:rPr>
              <a:t>SOLUTION</a:t>
            </a:r>
          </a:p>
        </p:txBody>
      </p:sp>
      <p:sp>
        <p:nvSpPr>
          <p:cNvPr id="4" name="TextBox 3">
            <a:extLst>
              <a:ext uri="{FF2B5EF4-FFF2-40B4-BE49-F238E27FC236}">
                <a16:creationId xmlns:a16="http://schemas.microsoft.com/office/drawing/2014/main" id="{417E3B5D-474D-FAFC-B398-D8D7DC7A9EA3}"/>
              </a:ext>
            </a:extLst>
          </p:cNvPr>
          <p:cNvSpPr txBox="1"/>
          <p:nvPr/>
        </p:nvSpPr>
        <p:spPr>
          <a:xfrm>
            <a:off x="773723" y="1395046"/>
            <a:ext cx="8757139" cy="2585323"/>
          </a:xfrm>
          <a:prstGeom prst="rect">
            <a:avLst/>
          </a:prstGeom>
          <a:noFill/>
        </p:spPr>
        <p:txBody>
          <a:bodyPr wrap="square" rtlCol="0">
            <a:spAutoFit/>
          </a:bodyPr>
          <a:lstStyle/>
          <a:p>
            <a:r>
              <a:rPr lang="en-US" dirty="0">
                <a:solidFill>
                  <a:schemeClr val="bg1"/>
                </a:solidFill>
              </a:rPr>
              <a:t>A fully automated public health check-up machine that makes health monitoring simple, fast, and accessible to everyone.</a:t>
            </a:r>
            <a:br>
              <a:rPr lang="en-US" dirty="0">
                <a:solidFill>
                  <a:schemeClr val="bg1"/>
                </a:solidFill>
              </a:rPr>
            </a:br>
            <a:br>
              <a:rPr lang="en-US" dirty="0">
                <a:solidFill>
                  <a:schemeClr val="bg1"/>
                </a:solidFill>
              </a:rPr>
            </a:br>
            <a:r>
              <a:rPr lang="en-US" dirty="0">
                <a:solidFill>
                  <a:schemeClr val="bg1"/>
                </a:solidFill>
              </a:rPr>
              <a:t>The device accurately measures blood pressure and blood sugar, then provides an instant response by dispensing salty water, sugary water, or natural juice based on the user’s condition.</a:t>
            </a:r>
            <a:br>
              <a:rPr lang="en-US" dirty="0">
                <a:solidFill>
                  <a:schemeClr val="bg1"/>
                </a:solidFill>
              </a:rPr>
            </a:br>
            <a:br>
              <a:rPr lang="en-US" dirty="0">
                <a:solidFill>
                  <a:schemeClr val="bg1"/>
                </a:solidFill>
              </a:rPr>
            </a:br>
            <a:r>
              <a:rPr lang="en-US" dirty="0">
                <a:solidFill>
                  <a:schemeClr val="bg1"/>
                </a:solidFill>
              </a:rPr>
              <a:t>With a very simple UI designed for all ages, it offers reliable health insights and immediate corrective support anytime, anywhere.</a:t>
            </a:r>
          </a:p>
        </p:txBody>
      </p:sp>
    </p:spTree>
    <p:extLst>
      <p:ext uri="{BB962C8B-B14F-4D97-AF65-F5344CB8AC3E}">
        <p14:creationId xmlns:p14="http://schemas.microsoft.com/office/powerpoint/2010/main" val="327365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B424E-57F4-5077-095B-689901168C2B}"/>
            </a:ext>
          </a:extLst>
        </p:cNvPr>
        <p:cNvGrpSpPr/>
        <p:nvPr/>
      </p:nvGrpSpPr>
      <p:grpSpPr>
        <a:xfrm>
          <a:off x="0" y="0"/>
          <a:ext cx="0" cy="0"/>
          <a:chOff x="0" y="0"/>
          <a:chExt cx="0" cy="0"/>
        </a:xfrm>
      </p:grpSpPr>
      <p:pic>
        <p:nvPicPr>
          <p:cNvPr id="5" name="Picture 4" descr="A close-up of a medical chart&#10;&#10;AI-generated content may be incorrect.">
            <a:extLst>
              <a:ext uri="{FF2B5EF4-FFF2-40B4-BE49-F238E27FC236}">
                <a16:creationId xmlns:a16="http://schemas.microsoft.com/office/drawing/2014/main" id="{3560B1FC-6549-4340-480D-E58F325B8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7" name="Rectangle 6">
            <a:extLst>
              <a:ext uri="{FF2B5EF4-FFF2-40B4-BE49-F238E27FC236}">
                <a16:creationId xmlns:a16="http://schemas.microsoft.com/office/drawing/2014/main" id="{E060FA43-16C0-5C6F-E85C-FB2E4DE23DA8}"/>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F3CBD41-5B86-4942-C626-5508F23C747C}"/>
              </a:ext>
            </a:extLst>
          </p:cNvPr>
          <p:cNvSpPr txBox="1"/>
          <p:nvPr/>
        </p:nvSpPr>
        <p:spPr>
          <a:xfrm>
            <a:off x="9866364" y="150023"/>
            <a:ext cx="15893934" cy="369332"/>
          </a:xfrm>
          <a:prstGeom prst="rect">
            <a:avLst/>
          </a:prstGeom>
          <a:noFill/>
        </p:spPr>
        <p:txBody>
          <a:bodyPr wrap="square">
            <a:spAutoFit/>
          </a:bodyPr>
          <a:lstStyle/>
          <a:p>
            <a:r>
              <a:rPr lang="en-US" sz="1800" b="1" dirty="0">
                <a:solidFill>
                  <a:srgbClr val="39C5A8"/>
                </a:solidFill>
              </a:rPr>
              <a:t>TARGET PARSONAS</a:t>
            </a:r>
          </a:p>
        </p:txBody>
      </p:sp>
      <p:sp>
        <p:nvSpPr>
          <p:cNvPr id="3" name="TextBox 2">
            <a:extLst>
              <a:ext uri="{FF2B5EF4-FFF2-40B4-BE49-F238E27FC236}">
                <a16:creationId xmlns:a16="http://schemas.microsoft.com/office/drawing/2014/main" id="{DA749A64-41A3-EA0E-A720-526DD2C6EF59}"/>
              </a:ext>
            </a:extLst>
          </p:cNvPr>
          <p:cNvSpPr txBox="1"/>
          <p:nvPr/>
        </p:nvSpPr>
        <p:spPr>
          <a:xfrm>
            <a:off x="496956" y="669378"/>
            <a:ext cx="11198087" cy="2431435"/>
          </a:xfrm>
          <a:prstGeom prst="rect">
            <a:avLst/>
          </a:prstGeom>
          <a:noFill/>
        </p:spPr>
        <p:txBody>
          <a:bodyPr wrap="square" rtlCol="0">
            <a:spAutoFit/>
          </a:bodyPr>
          <a:lstStyle/>
          <a:p>
            <a:r>
              <a:rPr lang="en-US" sz="2000" b="1" dirty="0">
                <a:solidFill>
                  <a:srgbClr val="39C5A8"/>
                </a:solidFill>
              </a:rPr>
              <a:t>The CARE system is designed to serve all members of society, with particular</a:t>
            </a:r>
          </a:p>
          <a:p>
            <a:r>
              <a:rPr lang="en-US" sz="2000" b="1" dirty="0">
                <a:solidFill>
                  <a:srgbClr val="39C5A8"/>
                </a:solidFill>
              </a:rPr>
              <a:t>emphasis on individuals at higher risk due to limited access to health services or</a:t>
            </a:r>
          </a:p>
          <a:p>
            <a:r>
              <a:rPr lang="en-US" sz="2000" b="1" dirty="0">
                <a:solidFill>
                  <a:srgbClr val="39C5A8"/>
                </a:solidFill>
              </a:rPr>
              <a:t>chronic health needs, including:</a:t>
            </a:r>
          </a:p>
          <a:p>
            <a:endParaRPr lang="en-US" sz="2000" b="1" dirty="0">
              <a:solidFill>
                <a:srgbClr val="39C5A8"/>
              </a:solidFill>
            </a:endParaRPr>
          </a:p>
          <a:p>
            <a:endParaRPr lang="en-US" dirty="0">
              <a:solidFill>
                <a:schemeClr val="bg1"/>
              </a:solidFill>
            </a:endParaRPr>
          </a:p>
          <a:p>
            <a:r>
              <a:rPr lang="en-US" dirty="0">
                <a:solidFill>
                  <a:schemeClr val="bg1"/>
                </a:solidFill>
              </a:rPr>
              <a:t>• People living with hypertension, diabetes, and cardiovascular diseases</a:t>
            </a:r>
          </a:p>
          <a:p>
            <a:r>
              <a:rPr lang="en-US" dirty="0">
                <a:solidFill>
                  <a:schemeClr val="bg1"/>
                </a:solidFill>
              </a:rPr>
              <a:t>• Residents of remote or underserved areas where medical centers are scarce</a:t>
            </a:r>
          </a:p>
          <a:p>
            <a:r>
              <a:rPr lang="en-US" dirty="0">
                <a:solidFill>
                  <a:schemeClr val="bg1"/>
                </a:solidFill>
              </a:rPr>
              <a:t>• Individuals who lack regular medical follow-up or health education resources</a:t>
            </a:r>
          </a:p>
        </p:txBody>
      </p:sp>
      <p:sp>
        <p:nvSpPr>
          <p:cNvPr id="4" name="Circle: Hollow 3">
            <a:extLst>
              <a:ext uri="{FF2B5EF4-FFF2-40B4-BE49-F238E27FC236}">
                <a16:creationId xmlns:a16="http://schemas.microsoft.com/office/drawing/2014/main" id="{BF4BF775-7B72-F52A-FE83-0586B716F7D4}"/>
              </a:ext>
            </a:extLst>
          </p:cNvPr>
          <p:cNvSpPr/>
          <p:nvPr/>
        </p:nvSpPr>
        <p:spPr>
          <a:xfrm>
            <a:off x="-4826642" y="2796025"/>
            <a:ext cx="6785194" cy="6785194"/>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830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79000"/>
          </a:schemeClr>
        </a:solidFill>
        <a:effectLst/>
      </p:bgPr>
    </p:bg>
    <p:spTree>
      <p:nvGrpSpPr>
        <p:cNvPr id="1" name="">
          <a:extLst>
            <a:ext uri="{FF2B5EF4-FFF2-40B4-BE49-F238E27FC236}">
              <a16:creationId xmlns:a16="http://schemas.microsoft.com/office/drawing/2014/main" id="{D6038356-77A4-E00B-FF2D-BE953431F7EF}"/>
            </a:ext>
          </a:extLst>
        </p:cNvPr>
        <p:cNvGrpSpPr/>
        <p:nvPr/>
      </p:nvGrpSpPr>
      <p:grpSpPr>
        <a:xfrm>
          <a:off x="0" y="0"/>
          <a:ext cx="0" cy="0"/>
          <a:chOff x="0" y="0"/>
          <a:chExt cx="0" cy="0"/>
        </a:xfrm>
      </p:grpSpPr>
      <p:pic>
        <p:nvPicPr>
          <p:cNvPr id="13" name="Picture 12" descr="A close-up of a medical chart&#10;&#10;AI-generated content may be incorrect.">
            <a:extLst>
              <a:ext uri="{FF2B5EF4-FFF2-40B4-BE49-F238E27FC236}">
                <a16:creationId xmlns:a16="http://schemas.microsoft.com/office/drawing/2014/main" id="{C049FF8A-73A9-51B4-EFB1-A8B817F51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07" y="-848849"/>
            <a:ext cx="12789830" cy="8555697"/>
          </a:xfrm>
          <a:prstGeom prst="rect">
            <a:avLst/>
          </a:prstGeom>
        </p:spPr>
      </p:pic>
      <p:sp>
        <p:nvSpPr>
          <p:cNvPr id="14" name="Rectangle 13">
            <a:extLst>
              <a:ext uri="{FF2B5EF4-FFF2-40B4-BE49-F238E27FC236}">
                <a16:creationId xmlns:a16="http://schemas.microsoft.com/office/drawing/2014/main" id="{96D97ECF-B8F2-96A6-A83F-EB8F645AFE86}"/>
              </a:ext>
            </a:extLst>
          </p:cNvPr>
          <p:cNvSpPr/>
          <p:nvPr/>
        </p:nvSpPr>
        <p:spPr>
          <a:xfrm>
            <a:off x="-194707" y="-848849"/>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FF540CD-DB33-EFF4-BF09-72DE62130E01}"/>
              </a:ext>
            </a:extLst>
          </p:cNvPr>
          <p:cNvSpPr txBox="1"/>
          <p:nvPr/>
        </p:nvSpPr>
        <p:spPr>
          <a:xfrm>
            <a:off x="9866364" y="150023"/>
            <a:ext cx="15893934" cy="369332"/>
          </a:xfrm>
          <a:prstGeom prst="rect">
            <a:avLst/>
          </a:prstGeom>
          <a:noFill/>
        </p:spPr>
        <p:txBody>
          <a:bodyPr wrap="square">
            <a:spAutoFit/>
          </a:bodyPr>
          <a:lstStyle/>
          <a:p>
            <a:r>
              <a:rPr lang="en-US" sz="1800" b="1" dirty="0">
                <a:solidFill>
                  <a:srgbClr val="39C5A8"/>
                </a:solidFill>
              </a:rPr>
              <a:t>TARGET PARSONAS</a:t>
            </a:r>
          </a:p>
        </p:txBody>
      </p:sp>
      <p:sp>
        <p:nvSpPr>
          <p:cNvPr id="3" name="TextBox 2">
            <a:extLst>
              <a:ext uri="{FF2B5EF4-FFF2-40B4-BE49-F238E27FC236}">
                <a16:creationId xmlns:a16="http://schemas.microsoft.com/office/drawing/2014/main" id="{008AC56F-77FE-B8BD-5280-EFCFC62C6EE6}"/>
              </a:ext>
            </a:extLst>
          </p:cNvPr>
          <p:cNvSpPr txBox="1"/>
          <p:nvPr/>
        </p:nvSpPr>
        <p:spPr>
          <a:xfrm>
            <a:off x="496956" y="669378"/>
            <a:ext cx="11198087" cy="2523768"/>
          </a:xfrm>
          <a:prstGeom prst="rect">
            <a:avLst/>
          </a:prstGeom>
          <a:noFill/>
        </p:spPr>
        <p:txBody>
          <a:bodyPr wrap="square" rtlCol="0">
            <a:spAutoFit/>
          </a:bodyPr>
          <a:lstStyle/>
          <a:p>
            <a:r>
              <a:rPr lang="en-US" sz="2000" b="1" dirty="0">
                <a:solidFill>
                  <a:srgbClr val="39C5A8"/>
                </a:solidFill>
              </a:rPr>
              <a:t>The CARE system is designed to serve all members of society, with particular</a:t>
            </a:r>
          </a:p>
          <a:p>
            <a:r>
              <a:rPr lang="en-US" sz="2000" b="1" dirty="0">
                <a:solidFill>
                  <a:srgbClr val="39C5A8"/>
                </a:solidFill>
              </a:rPr>
              <a:t>emphasis on individuals at higher risk due to limited access to health services or</a:t>
            </a:r>
          </a:p>
          <a:p>
            <a:r>
              <a:rPr lang="en-US" sz="2000" b="1" dirty="0">
                <a:solidFill>
                  <a:srgbClr val="39C5A8"/>
                </a:solidFill>
              </a:rPr>
              <a:t>chronic health needs, including:</a:t>
            </a:r>
          </a:p>
          <a:p>
            <a:endParaRPr lang="en-US" sz="2000" b="1" dirty="0">
              <a:solidFill>
                <a:srgbClr val="39C5A8"/>
              </a:solidFill>
            </a:endParaRPr>
          </a:p>
          <a:p>
            <a:endParaRPr lang="en-US" dirty="0">
              <a:solidFill>
                <a:schemeClr val="bg1"/>
              </a:solidFill>
            </a:endParaRPr>
          </a:p>
          <a:p>
            <a:r>
              <a:rPr lang="en-US" sz="2400" dirty="0">
                <a:solidFill>
                  <a:schemeClr val="bg1"/>
                </a:solidFill>
              </a:rPr>
              <a:t>• People living with hypertension, diabetes, and cardiovascular diseases</a:t>
            </a:r>
          </a:p>
          <a:p>
            <a:r>
              <a:rPr lang="en-US" sz="1600" dirty="0">
                <a:solidFill>
                  <a:schemeClr val="bg1">
                    <a:alpha val="50000"/>
                  </a:schemeClr>
                </a:solidFill>
              </a:rPr>
              <a:t>• Residents of remote or underserved areas where medical centers are scarce</a:t>
            </a:r>
          </a:p>
          <a:p>
            <a:r>
              <a:rPr lang="en-US" sz="1600" dirty="0">
                <a:solidFill>
                  <a:schemeClr val="bg1">
                    <a:alpha val="50000"/>
                  </a:schemeClr>
                </a:solidFill>
              </a:rPr>
              <a:t>• Individuals who lack regular medical follow-up or health education resources</a:t>
            </a:r>
          </a:p>
        </p:txBody>
      </p:sp>
      <p:sp>
        <p:nvSpPr>
          <p:cNvPr id="4" name="Circle: Hollow 3">
            <a:extLst>
              <a:ext uri="{FF2B5EF4-FFF2-40B4-BE49-F238E27FC236}">
                <a16:creationId xmlns:a16="http://schemas.microsoft.com/office/drawing/2014/main" id="{7FD3E7A2-F00F-BFA2-EADF-022227870F40}"/>
              </a:ext>
            </a:extLst>
          </p:cNvPr>
          <p:cNvSpPr/>
          <p:nvPr/>
        </p:nvSpPr>
        <p:spPr>
          <a:xfrm>
            <a:off x="-4826642" y="2796025"/>
            <a:ext cx="6785194" cy="6785194"/>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3266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61498-D6F8-77D6-E10F-73C7144BBE5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7106433-3BF3-1068-205D-19D4D339F18A}"/>
              </a:ext>
            </a:extLst>
          </p:cNvPr>
          <p:cNvSpPr/>
          <p:nvPr/>
        </p:nvSpPr>
        <p:spPr>
          <a:xfrm>
            <a:off x="0" y="0"/>
            <a:ext cx="12192000" cy="6858000"/>
          </a:xfrm>
          <a:prstGeom prst="rect">
            <a:avLst/>
          </a:prstGeom>
          <a:solidFill>
            <a:srgbClr val="1F3C8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lose-up of a medical chart&#10;&#10;AI-generated content may be incorrect.">
            <a:extLst>
              <a:ext uri="{FF2B5EF4-FFF2-40B4-BE49-F238E27FC236}">
                <a16:creationId xmlns:a16="http://schemas.microsoft.com/office/drawing/2014/main" id="{0E94D171-C3A4-C6D7-ADD1-79DC17BD8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8" name="Rectangle 7">
            <a:extLst>
              <a:ext uri="{FF2B5EF4-FFF2-40B4-BE49-F238E27FC236}">
                <a16:creationId xmlns:a16="http://schemas.microsoft.com/office/drawing/2014/main" id="{B29BC9AD-788D-64EA-FCCA-D4873F52282A}"/>
              </a:ext>
            </a:extLst>
          </p:cNvPr>
          <p:cNvSpPr/>
          <p:nvPr/>
        </p:nvSpPr>
        <p:spPr>
          <a:xfrm>
            <a:off x="0" y="-44736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4E35882-2C1A-8B3D-4FE2-FC590822253E}"/>
              </a:ext>
            </a:extLst>
          </p:cNvPr>
          <p:cNvSpPr txBox="1"/>
          <p:nvPr/>
        </p:nvSpPr>
        <p:spPr>
          <a:xfrm>
            <a:off x="9866364" y="150023"/>
            <a:ext cx="15893934" cy="369332"/>
          </a:xfrm>
          <a:prstGeom prst="rect">
            <a:avLst/>
          </a:prstGeom>
          <a:noFill/>
        </p:spPr>
        <p:txBody>
          <a:bodyPr wrap="square">
            <a:spAutoFit/>
          </a:bodyPr>
          <a:lstStyle/>
          <a:p>
            <a:r>
              <a:rPr lang="en-US" sz="1800" b="1" dirty="0">
                <a:solidFill>
                  <a:srgbClr val="39C5A8"/>
                </a:solidFill>
              </a:rPr>
              <a:t>TARGET PARSONAS</a:t>
            </a:r>
          </a:p>
        </p:txBody>
      </p:sp>
      <p:sp>
        <p:nvSpPr>
          <p:cNvPr id="3" name="TextBox 2">
            <a:extLst>
              <a:ext uri="{FF2B5EF4-FFF2-40B4-BE49-F238E27FC236}">
                <a16:creationId xmlns:a16="http://schemas.microsoft.com/office/drawing/2014/main" id="{C6BD9DCD-F0FE-18B5-033B-9A334B6D9633}"/>
              </a:ext>
            </a:extLst>
          </p:cNvPr>
          <p:cNvSpPr txBox="1"/>
          <p:nvPr/>
        </p:nvSpPr>
        <p:spPr>
          <a:xfrm>
            <a:off x="496956" y="669378"/>
            <a:ext cx="11198087" cy="2585323"/>
          </a:xfrm>
          <a:prstGeom prst="rect">
            <a:avLst/>
          </a:prstGeom>
          <a:noFill/>
        </p:spPr>
        <p:txBody>
          <a:bodyPr wrap="square" rtlCol="0">
            <a:spAutoFit/>
          </a:bodyPr>
          <a:lstStyle/>
          <a:p>
            <a:r>
              <a:rPr lang="en-US" sz="2000" b="1" dirty="0">
                <a:solidFill>
                  <a:srgbClr val="39C5A8"/>
                </a:solidFill>
              </a:rPr>
              <a:t>The CARE system is designed to serve all members of society, with particular</a:t>
            </a:r>
          </a:p>
          <a:p>
            <a:r>
              <a:rPr lang="en-US" sz="2000" b="1" dirty="0">
                <a:solidFill>
                  <a:srgbClr val="39C5A8"/>
                </a:solidFill>
              </a:rPr>
              <a:t>emphasis on individuals at higher risk due to limited access to health services or</a:t>
            </a:r>
          </a:p>
          <a:p>
            <a:r>
              <a:rPr lang="en-US" sz="2000" b="1" dirty="0">
                <a:solidFill>
                  <a:srgbClr val="39C5A8"/>
                </a:solidFill>
              </a:rPr>
              <a:t>chronic health needs, including:</a:t>
            </a:r>
          </a:p>
          <a:p>
            <a:endParaRPr lang="en-US" sz="2000" b="1" dirty="0">
              <a:solidFill>
                <a:srgbClr val="39C5A8"/>
              </a:solidFill>
            </a:endParaRPr>
          </a:p>
          <a:p>
            <a:endParaRPr lang="en-US" dirty="0">
              <a:solidFill>
                <a:schemeClr val="bg1"/>
              </a:solidFill>
            </a:endParaRPr>
          </a:p>
          <a:p>
            <a:r>
              <a:rPr lang="en-US" sz="2400" dirty="0">
                <a:solidFill>
                  <a:schemeClr val="bg1"/>
                </a:solidFill>
              </a:rPr>
              <a:t>• People living with </a:t>
            </a:r>
            <a:r>
              <a:rPr lang="en-US" sz="3200" b="1" dirty="0">
                <a:solidFill>
                  <a:schemeClr val="bg1"/>
                </a:solidFill>
              </a:rPr>
              <a:t>hypertension</a:t>
            </a:r>
            <a:r>
              <a:rPr lang="en-US" sz="2400" dirty="0">
                <a:solidFill>
                  <a:schemeClr val="bg1"/>
                </a:solidFill>
              </a:rPr>
              <a:t>, diabetes, and cardiovascular diseases</a:t>
            </a:r>
          </a:p>
          <a:p>
            <a:r>
              <a:rPr lang="en-US" sz="1600" dirty="0">
                <a:solidFill>
                  <a:schemeClr val="bg1">
                    <a:alpha val="50000"/>
                  </a:schemeClr>
                </a:solidFill>
              </a:rPr>
              <a:t>• Residents of remote or underserved areas where medical centers are scarce</a:t>
            </a:r>
          </a:p>
          <a:p>
            <a:r>
              <a:rPr lang="en-US" sz="1600" dirty="0">
                <a:solidFill>
                  <a:schemeClr val="bg1">
                    <a:alpha val="50000"/>
                  </a:schemeClr>
                </a:solidFill>
              </a:rPr>
              <a:t>• Individuals who lack regular medical follow-up or health education resources</a:t>
            </a:r>
          </a:p>
        </p:txBody>
      </p:sp>
      <p:pic>
        <p:nvPicPr>
          <p:cNvPr id="9" name="Picture 8">
            <a:extLst>
              <a:ext uri="{FF2B5EF4-FFF2-40B4-BE49-F238E27FC236}">
                <a16:creationId xmlns:a16="http://schemas.microsoft.com/office/drawing/2014/main" id="{40E1D1CA-45DC-26FA-51E2-7CA837703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782" y="3429000"/>
            <a:ext cx="3066436" cy="31005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404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7FA92-C9D3-ECA2-1B3A-4A1BD6A3171A}"/>
            </a:ext>
          </a:extLst>
        </p:cNvPr>
        <p:cNvGrpSpPr/>
        <p:nvPr/>
      </p:nvGrpSpPr>
      <p:grpSpPr>
        <a:xfrm>
          <a:off x="0" y="0"/>
          <a:ext cx="0" cy="0"/>
          <a:chOff x="0" y="0"/>
          <a:chExt cx="0" cy="0"/>
        </a:xfrm>
      </p:grpSpPr>
      <p:pic>
        <p:nvPicPr>
          <p:cNvPr id="9" name="Picture 8" descr="A close-up of a medical chart&#10;&#10;AI-generated content may be incorrect.">
            <a:extLst>
              <a:ext uri="{FF2B5EF4-FFF2-40B4-BE49-F238E27FC236}">
                <a16:creationId xmlns:a16="http://schemas.microsoft.com/office/drawing/2014/main" id="{B5B4CFBA-8887-E67B-19D3-3E30D8F36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0" name="Rectangle 9">
            <a:extLst>
              <a:ext uri="{FF2B5EF4-FFF2-40B4-BE49-F238E27FC236}">
                <a16:creationId xmlns:a16="http://schemas.microsoft.com/office/drawing/2014/main" id="{1C1CB190-E303-4491-FB7C-6A32000C046B}"/>
              </a:ext>
            </a:extLst>
          </p:cNvPr>
          <p:cNvSpPr/>
          <p:nvPr/>
        </p:nvSpPr>
        <p:spPr>
          <a:xfrm>
            <a:off x="0" y="0"/>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83258D4-E43E-46F1-52BC-EBF7367D9507}"/>
              </a:ext>
            </a:extLst>
          </p:cNvPr>
          <p:cNvSpPr txBox="1"/>
          <p:nvPr/>
        </p:nvSpPr>
        <p:spPr>
          <a:xfrm>
            <a:off x="9866364" y="150023"/>
            <a:ext cx="15893934" cy="369332"/>
          </a:xfrm>
          <a:prstGeom prst="rect">
            <a:avLst/>
          </a:prstGeom>
          <a:noFill/>
        </p:spPr>
        <p:txBody>
          <a:bodyPr wrap="square">
            <a:spAutoFit/>
          </a:bodyPr>
          <a:lstStyle/>
          <a:p>
            <a:r>
              <a:rPr lang="en-US" sz="1800" b="1" dirty="0">
                <a:solidFill>
                  <a:srgbClr val="39C5A8"/>
                </a:solidFill>
              </a:rPr>
              <a:t>TARGET PARSONAS</a:t>
            </a:r>
          </a:p>
        </p:txBody>
      </p:sp>
      <p:sp>
        <p:nvSpPr>
          <p:cNvPr id="3" name="TextBox 2">
            <a:extLst>
              <a:ext uri="{FF2B5EF4-FFF2-40B4-BE49-F238E27FC236}">
                <a16:creationId xmlns:a16="http://schemas.microsoft.com/office/drawing/2014/main" id="{5AE5F5FC-5467-C935-5C7F-DD01B7B6A91F}"/>
              </a:ext>
            </a:extLst>
          </p:cNvPr>
          <p:cNvSpPr txBox="1"/>
          <p:nvPr/>
        </p:nvSpPr>
        <p:spPr>
          <a:xfrm>
            <a:off x="496956" y="669378"/>
            <a:ext cx="11198087" cy="2646878"/>
          </a:xfrm>
          <a:prstGeom prst="rect">
            <a:avLst/>
          </a:prstGeom>
          <a:noFill/>
        </p:spPr>
        <p:txBody>
          <a:bodyPr wrap="square" rtlCol="0">
            <a:spAutoFit/>
          </a:bodyPr>
          <a:lstStyle/>
          <a:p>
            <a:r>
              <a:rPr lang="en-US" sz="2000" b="1" dirty="0">
                <a:solidFill>
                  <a:srgbClr val="39C5A8"/>
                </a:solidFill>
              </a:rPr>
              <a:t>The CARE system is designed to serve all members of society, with particular</a:t>
            </a:r>
          </a:p>
          <a:p>
            <a:r>
              <a:rPr lang="en-US" sz="2000" b="1" dirty="0">
                <a:solidFill>
                  <a:srgbClr val="39C5A8"/>
                </a:solidFill>
              </a:rPr>
              <a:t>emphasis on individuals at higher risk due to limited access to health services or</a:t>
            </a:r>
          </a:p>
          <a:p>
            <a:r>
              <a:rPr lang="en-US" sz="2000" b="1" dirty="0">
                <a:solidFill>
                  <a:srgbClr val="39C5A8"/>
                </a:solidFill>
              </a:rPr>
              <a:t>chronic health needs, including:</a:t>
            </a:r>
          </a:p>
          <a:p>
            <a:endParaRPr lang="en-US" sz="2000" b="1" dirty="0">
              <a:solidFill>
                <a:srgbClr val="39C5A8"/>
              </a:solidFill>
            </a:endParaRPr>
          </a:p>
          <a:p>
            <a:endParaRPr lang="en-US" dirty="0">
              <a:solidFill>
                <a:schemeClr val="bg1"/>
              </a:solidFill>
            </a:endParaRPr>
          </a:p>
          <a:p>
            <a:r>
              <a:rPr lang="en-US" sz="2400" dirty="0">
                <a:solidFill>
                  <a:schemeClr val="bg1"/>
                </a:solidFill>
              </a:rPr>
              <a:t>• People living with hypertension, </a:t>
            </a:r>
            <a:r>
              <a:rPr lang="en-US" sz="3200" b="1" dirty="0">
                <a:solidFill>
                  <a:schemeClr val="bg1"/>
                </a:solidFill>
              </a:rPr>
              <a:t>diabetes</a:t>
            </a:r>
            <a:r>
              <a:rPr lang="en-US" sz="2400" dirty="0">
                <a:solidFill>
                  <a:schemeClr val="bg1"/>
                </a:solidFill>
              </a:rPr>
              <a:t>, and cardiovascular diseases</a:t>
            </a:r>
          </a:p>
          <a:p>
            <a:r>
              <a:rPr lang="en-US" sz="1600" dirty="0">
                <a:solidFill>
                  <a:schemeClr val="bg1">
                    <a:alpha val="50000"/>
                  </a:schemeClr>
                </a:solidFill>
              </a:rPr>
              <a:t>• Residents of remote or underserved areas where medical centers are scarce</a:t>
            </a:r>
          </a:p>
          <a:p>
            <a:r>
              <a:rPr lang="en-US" sz="1600" dirty="0">
                <a:solidFill>
                  <a:schemeClr val="bg1">
                    <a:alpha val="50000"/>
                  </a:schemeClr>
                </a:solidFill>
              </a:rPr>
              <a:t>• Individuals who lack regular medical follow-up or health education resources</a:t>
            </a:r>
          </a:p>
        </p:txBody>
      </p:sp>
      <p:sp>
        <p:nvSpPr>
          <p:cNvPr id="4" name="Circle: Hollow 3">
            <a:extLst>
              <a:ext uri="{FF2B5EF4-FFF2-40B4-BE49-F238E27FC236}">
                <a16:creationId xmlns:a16="http://schemas.microsoft.com/office/drawing/2014/main" id="{23CEAE77-C0F4-6D06-EAE2-5B996508A9A8}"/>
              </a:ext>
            </a:extLst>
          </p:cNvPr>
          <p:cNvSpPr/>
          <p:nvPr/>
        </p:nvSpPr>
        <p:spPr>
          <a:xfrm>
            <a:off x="-4826642" y="2796025"/>
            <a:ext cx="6785194" cy="6785194"/>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5845C04F-0BAD-2D2B-4C17-F05A38C47739}"/>
              </a:ext>
            </a:extLst>
          </p:cNvPr>
          <p:cNvPicPr>
            <a:picLocks noChangeAspect="1"/>
          </p:cNvPicPr>
          <p:nvPr/>
        </p:nvPicPr>
        <p:blipFill>
          <a:blip r:embed="rId4">
            <a:extLst>
              <a:ext uri="{28A0092B-C50C-407E-A947-70E740481C1C}">
                <a14:useLocalDpi xmlns:a14="http://schemas.microsoft.com/office/drawing/2010/main" val="0"/>
              </a:ext>
            </a:extLst>
          </a:blip>
          <a:srcRect t="17386"/>
          <a:stretch>
            <a:fillRect/>
          </a:stretch>
        </p:blipFill>
        <p:spPr>
          <a:xfrm>
            <a:off x="4343966" y="3316256"/>
            <a:ext cx="3777433" cy="31553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9835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29DE8-8563-4992-C2C3-C18D48033DCE}"/>
            </a:ext>
          </a:extLst>
        </p:cNvPr>
        <p:cNvGrpSpPr/>
        <p:nvPr/>
      </p:nvGrpSpPr>
      <p:grpSpPr>
        <a:xfrm>
          <a:off x="0" y="0"/>
          <a:ext cx="0" cy="0"/>
          <a:chOff x="0" y="0"/>
          <a:chExt cx="0" cy="0"/>
        </a:xfrm>
      </p:grpSpPr>
      <p:pic>
        <p:nvPicPr>
          <p:cNvPr id="10" name="Picture 9" descr="A close-up of a medical chart&#10;&#10;AI-generated content may be incorrect.">
            <a:extLst>
              <a:ext uri="{FF2B5EF4-FFF2-40B4-BE49-F238E27FC236}">
                <a16:creationId xmlns:a16="http://schemas.microsoft.com/office/drawing/2014/main" id="{D1F6D667-2B15-C648-4349-A7E0BF922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1" name="Rectangle 10">
            <a:extLst>
              <a:ext uri="{FF2B5EF4-FFF2-40B4-BE49-F238E27FC236}">
                <a16:creationId xmlns:a16="http://schemas.microsoft.com/office/drawing/2014/main" id="{DF6164C2-FF37-9CC6-217F-B13673522944}"/>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E09702A-C9A4-0E56-B558-A41E7F9BE81E}"/>
              </a:ext>
            </a:extLst>
          </p:cNvPr>
          <p:cNvSpPr txBox="1"/>
          <p:nvPr/>
        </p:nvSpPr>
        <p:spPr>
          <a:xfrm>
            <a:off x="9866364" y="150023"/>
            <a:ext cx="15893934" cy="369332"/>
          </a:xfrm>
          <a:prstGeom prst="rect">
            <a:avLst/>
          </a:prstGeom>
          <a:noFill/>
        </p:spPr>
        <p:txBody>
          <a:bodyPr wrap="square">
            <a:spAutoFit/>
          </a:bodyPr>
          <a:lstStyle/>
          <a:p>
            <a:r>
              <a:rPr lang="en-US" sz="1800" b="1" dirty="0">
                <a:solidFill>
                  <a:srgbClr val="39C5A8"/>
                </a:solidFill>
              </a:rPr>
              <a:t>TARGET PARSONAS</a:t>
            </a:r>
          </a:p>
        </p:txBody>
      </p:sp>
      <p:sp>
        <p:nvSpPr>
          <p:cNvPr id="3" name="TextBox 2">
            <a:extLst>
              <a:ext uri="{FF2B5EF4-FFF2-40B4-BE49-F238E27FC236}">
                <a16:creationId xmlns:a16="http://schemas.microsoft.com/office/drawing/2014/main" id="{4D1F60AB-FE70-1ED9-141D-CE5836553B3E}"/>
              </a:ext>
            </a:extLst>
          </p:cNvPr>
          <p:cNvSpPr txBox="1"/>
          <p:nvPr/>
        </p:nvSpPr>
        <p:spPr>
          <a:xfrm>
            <a:off x="496956" y="669378"/>
            <a:ext cx="11198087" cy="2585323"/>
          </a:xfrm>
          <a:prstGeom prst="rect">
            <a:avLst/>
          </a:prstGeom>
          <a:noFill/>
        </p:spPr>
        <p:txBody>
          <a:bodyPr wrap="square" rtlCol="0">
            <a:spAutoFit/>
          </a:bodyPr>
          <a:lstStyle/>
          <a:p>
            <a:r>
              <a:rPr lang="en-US" sz="2000" b="1" dirty="0">
                <a:solidFill>
                  <a:srgbClr val="39C5A8"/>
                </a:solidFill>
              </a:rPr>
              <a:t>The CARE system is designed to serve all members of society, with particular</a:t>
            </a:r>
          </a:p>
          <a:p>
            <a:r>
              <a:rPr lang="en-US" sz="2000" b="1" dirty="0">
                <a:solidFill>
                  <a:srgbClr val="39C5A8"/>
                </a:solidFill>
              </a:rPr>
              <a:t>emphasis on individuals at higher risk due to limited access to health services or</a:t>
            </a:r>
          </a:p>
          <a:p>
            <a:r>
              <a:rPr lang="en-US" sz="2000" b="1" dirty="0">
                <a:solidFill>
                  <a:srgbClr val="39C5A8"/>
                </a:solidFill>
              </a:rPr>
              <a:t>chronic health needs, including:</a:t>
            </a:r>
          </a:p>
          <a:p>
            <a:endParaRPr lang="en-US" sz="2000" b="1" dirty="0">
              <a:solidFill>
                <a:srgbClr val="39C5A8"/>
              </a:solidFill>
            </a:endParaRPr>
          </a:p>
          <a:p>
            <a:endParaRPr lang="en-US" dirty="0">
              <a:solidFill>
                <a:schemeClr val="bg1"/>
              </a:solidFill>
            </a:endParaRPr>
          </a:p>
          <a:p>
            <a:r>
              <a:rPr lang="en-US" sz="2400" dirty="0">
                <a:solidFill>
                  <a:schemeClr val="bg1"/>
                </a:solidFill>
              </a:rPr>
              <a:t>• People living with hypertension, diabetes, and </a:t>
            </a:r>
            <a:r>
              <a:rPr lang="en-US" sz="3200" b="1" dirty="0">
                <a:solidFill>
                  <a:schemeClr val="bg1"/>
                </a:solidFill>
              </a:rPr>
              <a:t>cardiovascular diseases</a:t>
            </a:r>
            <a:endParaRPr lang="en-US" sz="2400" b="1" dirty="0">
              <a:solidFill>
                <a:schemeClr val="bg1"/>
              </a:solidFill>
            </a:endParaRPr>
          </a:p>
          <a:p>
            <a:r>
              <a:rPr lang="en-US" sz="1600" dirty="0">
                <a:solidFill>
                  <a:schemeClr val="bg1">
                    <a:alpha val="50000"/>
                  </a:schemeClr>
                </a:solidFill>
              </a:rPr>
              <a:t>• Residents of remote or underserved areas where medical centers are scarce</a:t>
            </a:r>
          </a:p>
          <a:p>
            <a:r>
              <a:rPr lang="en-US" sz="1600" dirty="0">
                <a:solidFill>
                  <a:schemeClr val="bg1">
                    <a:alpha val="50000"/>
                  </a:schemeClr>
                </a:solidFill>
              </a:rPr>
              <a:t>• Individuals who lack regular medical follow-up or health education resources</a:t>
            </a:r>
          </a:p>
        </p:txBody>
      </p:sp>
      <p:sp>
        <p:nvSpPr>
          <p:cNvPr id="4" name="Circle: Hollow 3">
            <a:extLst>
              <a:ext uri="{FF2B5EF4-FFF2-40B4-BE49-F238E27FC236}">
                <a16:creationId xmlns:a16="http://schemas.microsoft.com/office/drawing/2014/main" id="{51A2B023-1742-29B9-DC8F-9F6805340162}"/>
              </a:ext>
            </a:extLst>
          </p:cNvPr>
          <p:cNvSpPr/>
          <p:nvPr/>
        </p:nvSpPr>
        <p:spPr>
          <a:xfrm>
            <a:off x="-4826642" y="2796025"/>
            <a:ext cx="6785194" cy="6785194"/>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a:extLst>
              <a:ext uri="{FF2B5EF4-FFF2-40B4-BE49-F238E27FC236}">
                <a16:creationId xmlns:a16="http://schemas.microsoft.com/office/drawing/2014/main" id="{3ED29E08-6CEF-CA17-39D6-F66B81240B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207" y="3404724"/>
            <a:ext cx="3161425" cy="31965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614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6AA22-7028-7A56-FCBC-12FE050B7060}"/>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6D1A8A31-46DA-1C3D-054E-65AEF52CA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9" name="Rectangle 8">
            <a:extLst>
              <a:ext uri="{FF2B5EF4-FFF2-40B4-BE49-F238E27FC236}">
                <a16:creationId xmlns:a16="http://schemas.microsoft.com/office/drawing/2014/main" id="{5680D60D-471C-7FDB-E16C-CA536084385F}"/>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8DFA8AE-B04E-5122-33EA-9D18EB617FA0}"/>
              </a:ext>
            </a:extLst>
          </p:cNvPr>
          <p:cNvSpPr txBox="1"/>
          <p:nvPr/>
        </p:nvSpPr>
        <p:spPr>
          <a:xfrm>
            <a:off x="9866364" y="150023"/>
            <a:ext cx="15893934" cy="369332"/>
          </a:xfrm>
          <a:prstGeom prst="rect">
            <a:avLst/>
          </a:prstGeom>
          <a:noFill/>
        </p:spPr>
        <p:txBody>
          <a:bodyPr wrap="square">
            <a:spAutoFit/>
          </a:bodyPr>
          <a:lstStyle/>
          <a:p>
            <a:r>
              <a:rPr lang="en-US" sz="1800" b="1" dirty="0">
                <a:solidFill>
                  <a:srgbClr val="39C5A8"/>
                </a:solidFill>
              </a:rPr>
              <a:t>TARGET PARSONAS</a:t>
            </a:r>
          </a:p>
        </p:txBody>
      </p:sp>
      <p:sp>
        <p:nvSpPr>
          <p:cNvPr id="3" name="TextBox 2">
            <a:extLst>
              <a:ext uri="{FF2B5EF4-FFF2-40B4-BE49-F238E27FC236}">
                <a16:creationId xmlns:a16="http://schemas.microsoft.com/office/drawing/2014/main" id="{65084CFB-C67B-513D-98A7-384106245F71}"/>
              </a:ext>
            </a:extLst>
          </p:cNvPr>
          <p:cNvSpPr txBox="1"/>
          <p:nvPr/>
        </p:nvSpPr>
        <p:spPr>
          <a:xfrm>
            <a:off x="496956" y="669378"/>
            <a:ext cx="11198087" cy="2462213"/>
          </a:xfrm>
          <a:prstGeom prst="rect">
            <a:avLst/>
          </a:prstGeom>
          <a:noFill/>
        </p:spPr>
        <p:txBody>
          <a:bodyPr wrap="square" rtlCol="0">
            <a:spAutoFit/>
          </a:bodyPr>
          <a:lstStyle/>
          <a:p>
            <a:r>
              <a:rPr lang="en-US" sz="2000" b="1" dirty="0">
                <a:solidFill>
                  <a:srgbClr val="39C5A8"/>
                </a:solidFill>
              </a:rPr>
              <a:t>The CARE system is designed to serve all members of society, with particular</a:t>
            </a:r>
          </a:p>
          <a:p>
            <a:r>
              <a:rPr lang="en-US" sz="2000" b="1" dirty="0">
                <a:solidFill>
                  <a:srgbClr val="39C5A8"/>
                </a:solidFill>
              </a:rPr>
              <a:t>emphasis on individuals at higher risk due to limited access to health services or</a:t>
            </a:r>
          </a:p>
          <a:p>
            <a:r>
              <a:rPr lang="en-US" sz="2000" b="1" dirty="0">
                <a:solidFill>
                  <a:srgbClr val="39C5A8"/>
                </a:solidFill>
              </a:rPr>
              <a:t>chronic health needs, including:</a:t>
            </a:r>
          </a:p>
          <a:p>
            <a:endParaRPr lang="en-US" sz="2000" b="1" dirty="0">
              <a:solidFill>
                <a:srgbClr val="39C5A8"/>
              </a:solidFill>
            </a:endParaRPr>
          </a:p>
          <a:p>
            <a:endParaRPr lang="en-US" dirty="0">
              <a:solidFill>
                <a:schemeClr val="bg1"/>
              </a:solidFill>
            </a:endParaRPr>
          </a:p>
          <a:p>
            <a:r>
              <a:rPr lang="en-US" sz="1600" dirty="0">
                <a:solidFill>
                  <a:schemeClr val="bg1">
                    <a:alpha val="50000"/>
                  </a:schemeClr>
                </a:solidFill>
              </a:rPr>
              <a:t>• People living with hypertension, diabetes, and cardiovascular diseases</a:t>
            </a:r>
          </a:p>
          <a:p>
            <a:r>
              <a:rPr lang="en-US" sz="2400" dirty="0">
                <a:solidFill>
                  <a:schemeClr val="bg1"/>
                </a:solidFill>
              </a:rPr>
              <a:t>• Residents of remote or underserved areas where medical centers are scarce</a:t>
            </a:r>
          </a:p>
          <a:p>
            <a:r>
              <a:rPr lang="en-US" sz="1600" dirty="0">
                <a:solidFill>
                  <a:schemeClr val="bg1">
                    <a:alpha val="50000"/>
                  </a:schemeClr>
                </a:solidFill>
              </a:rPr>
              <a:t>• Individuals who lack regular medical follow-up or health education resources</a:t>
            </a:r>
          </a:p>
        </p:txBody>
      </p:sp>
      <p:sp>
        <p:nvSpPr>
          <p:cNvPr id="4" name="Circle: Hollow 3">
            <a:extLst>
              <a:ext uri="{FF2B5EF4-FFF2-40B4-BE49-F238E27FC236}">
                <a16:creationId xmlns:a16="http://schemas.microsoft.com/office/drawing/2014/main" id="{49A35374-281C-3E47-058F-06BE59C4CA35}"/>
              </a:ext>
            </a:extLst>
          </p:cNvPr>
          <p:cNvSpPr/>
          <p:nvPr/>
        </p:nvSpPr>
        <p:spPr>
          <a:xfrm>
            <a:off x="-4826642" y="2796025"/>
            <a:ext cx="6785194" cy="6785194"/>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descr="A blue and white icon with a path and flag&#10;&#10;AI-generated content may be incorrect.">
            <a:extLst>
              <a:ext uri="{FF2B5EF4-FFF2-40B4-BE49-F238E27FC236}">
                <a16:creationId xmlns:a16="http://schemas.microsoft.com/office/drawing/2014/main" id="{608126B2-3DAE-6A27-5A39-19D92F42C04A}"/>
              </a:ext>
            </a:extLst>
          </p:cNvPr>
          <p:cNvPicPr>
            <a:picLocks noChangeAspect="1"/>
          </p:cNvPicPr>
          <p:nvPr/>
        </p:nvPicPr>
        <p:blipFill>
          <a:blip r:embed="rId3">
            <a:extLst>
              <a:ext uri="{28A0092B-C50C-407E-A947-70E740481C1C}">
                <a14:useLocalDpi xmlns:a14="http://schemas.microsoft.com/office/drawing/2010/main" val="0"/>
              </a:ext>
            </a:extLst>
          </a:blip>
          <a:srcRect t="16762"/>
          <a:stretch>
            <a:fillRect/>
          </a:stretch>
        </p:blipFill>
        <p:spPr>
          <a:xfrm>
            <a:off x="4402694" y="3429000"/>
            <a:ext cx="3600982" cy="30306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457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9AF94-A443-D5E2-3DA7-DAED586F312F}"/>
            </a:ext>
          </a:extLst>
        </p:cNvPr>
        <p:cNvGrpSpPr/>
        <p:nvPr/>
      </p:nvGrpSpPr>
      <p:grpSpPr>
        <a:xfrm>
          <a:off x="0" y="0"/>
          <a:ext cx="0" cy="0"/>
          <a:chOff x="0" y="0"/>
          <a:chExt cx="0" cy="0"/>
        </a:xfrm>
      </p:grpSpPr>
      <p:pic>
        <p:nvPicPr>
          <p:cNvPr id="5" name="Picture 4" descr="A close-up of a medical chart&#10;&#10;AI-generated content may be incorrect.">
            <a:extLst>
              <a:ext uri="{FF2B5EF4-FFF2-40B4-BE49-F238E27FC236}">
                <a16:creationId xmlns:a16="http://schemas.microsoft.com/office/drawing/2014/main" id="{FEE237C8-978C-9BAE-9B4F-0AFE75FA2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7" name="Rectangle 6">
            <a:extLst>
              <a:ext uri="{FF2B5EF4-FFF2-40B4-BE49-F238E27FC236}">
                <a16:creationId xmlns:a16="http://schemas.microsoft.com/office/drawing/2014/main" id="{0BD2137E-85B3-FAF6-3F01-F6C323943B50}"/>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AD17B26-5CEC-91C7-EA19-BBA65A165BD6}"/>
              </a:ext>
            </a:extLst>
          </p:cNvPr>
          <p:cNvSpPr txBox="1"/>
          <p:nvPr/>
        </p:nvSpPr>
        <p:spPr>
          <a:xfrm>
            <a:off x="9866364" y="150023"/>
            <a:ext cx="15893934" cy="369332"/>
          </a:xfrm>
          <a:prstGeom prst="rect">
            <a:avLst/>
          </a:prstGeom>
          <a:noFill/>
        </p:spPr>
        <p:txBody>
          <a:bodyPr wrap="square">
            <a:spAutoFit/>
          </a:bodyPr>
          <a:lstStyle/>
          <a:p>
            <a:r>
              <a:rPr lang="en-US" sz="1800" b="1" dirty="0">
                <a:solidFill>
                  <a:srgbClr val="39C5A8"/>
                </a:solidFill>
              </a:rPr>
              <a:t>TARGET PARSONAS</a:t>
            </a:r>
          </a:p>
        </p:txBody>
      </p:sp>
      <p:sp>
        <p:nvSpPr>
          <p:cNvPr id="3" name="TextBox 2">
            <a:extLst>
              <a:ext uri="{FF2B5EF4-FFF2-40B4-BE49-F238E27FC236}">
                <a16:creationId xmlns:a16="http://schemas.microsoft.com/office/drawing/2014/main" id="{625C01BA-58DF-ABB3-E6E4-CD45F24D8107}"/>
              </a:ext>
            </a:extLst>
          </p:cNvPr>
          <p:cNvSpPr txBox="1"/>
          <p:nvPr/>
        </p:nvSpPr>
        <p:spPr>
          <a:xfrm>
            <a:off x="496956" y="669378"/>
            <a:ext cx="11198087" cy="2523768"/>
          </a:xfrm>
          <a:prstGeom prst="rect">
            <a:avLst/>
          </a:prstGeom>
          <a:noFill/>
        </p:spPr>
        <p:txBody>
          <a:bodyPr wrap="square" rtlCol="0">
            <a:spAutoFit/>
          </a:bodyPr>
          <a:lstStyle/>
          <a:p>
            <a:r>
              <a:rPr lang="en-US" sz="2000" b="1" dirty="0">
                <a:solidFill>
                  <a:srgbClr val="39C5A8"/>
                </a:solidFill>
              </a:rPr>
              <a:t>The CARE system is designed to serve all members of society, with particular</a:t>
            </a:r>
          </a:p>
          <a:p>
            <a:r>
              <a:rPr lang="en-US" sz="2000" b="1" dirty="0">
                <a:solidFill>
                  <a:srgbClr val="39C5A8"/>
                </a:solidFill>
              </a:rPr>
              <a:t>emphasis on individuals at higher risk due to limited access to health services or</a:t>
            </a:r>
          </a:p>
          <a:p>
            <a:r>
              <a:rPr lang="en-US" sz="2000" b="1" dirty="0">
                <a:solidFill>
                  <a:srgbClr val="39C5A8"/>
                </a:solidFill>
              </a:rPr>
              <a:t>chronic health needs, including:</a:t>
            </a:r>
          </a:p>
          <a:p>
            <a:endParaRPr lang="en-US" sz="2000" b="1" dirty="0">
              <a:solidFill>
                <a:srgbClr val="39C5A8"/>
              </a:solidFill>
            </a:endParaRPr>
          </a:p>
          <a:p>
            <a:endParaRPr lang="en-US" dirty="0">
              <a:solidFill>
                <a:schemeClr val="bg1"/>
              </a:solidFill>
            </a:endParaRPr>
          </a:p>
          <a:p>
            <a:r>
              <a:rPr lang="en-US" sz="1600" dirty="0">
                <a:solidFill>
                  <a:schemeClr val="bg1"/>
                </a:solidFill>
              </a:rPr>
              <a:t>• </a:t>
            </a:r>
            <a:r>
              <a:rPr lang="en-US" sz="1600" dirty="0">
                <a:solidFill>
                  <a:schemeClr val="bg1">
                    <a:alpha val="50000"/>
                  </a:schemeClr>
                </a:solidFill>
              </a:rPr>
              <a:t>People living with hypertension, diabetes, and cardiovascular diseases</a:t>
            </a:r>
          </a:p>
          <a:p>
            <a:r>
              <a:rPr lang="en-US" sz="1600" dirty="0">
                <a:solidFill>
                  <a:schemeClr val="bg1">
                    <a:alpha val="50000"/>
                  </a:schemeClr>
                </a:solidFill>
              </a:rPr>
              <a:t>• Residents of remote or underserved areas where medical centers are scarce</a:t>
            </a:r>
          </a:p>
          <a:p>
            <a:r>
              <a:rPr lang="en-US" sz="2400" dirty="0">
                <a:solidFill>
                  <a:schemeClr val="bg1"/>
                </a:solidFill>
              </a:rPr>
              <a:t>• Individuals who lack regular medical follow-up or health education resources</a:t>
            </a:r>
          </a:p>
        </p:txBody>
      </p:sp>
      <p:sp>
        <p:nvSpPr>
          <p:cNvPr id="4" name="Circle: Hollow 3">
            <a:extLst>
              <a:ext uri="{FF2B5EF4-FFF2-40B4-BE49-F238E27FC236}">
                <a16:creationId xmlns:a16="http://schemas.microsoft.com/office/drawing/2014/main" id="{9608D124-BABF-4B71-CD89-FA770519CEF8}"/>
              </a:ext>
            </a:extLst>
          </p:cNvPr>
          <p:cNvSpPr/>
          <p:nvPr/>
        </p:nvSpPr>
        <p:spPr>
          <a:xfrm>
            <a:off x="-4826642" y="2796025"/>
            <a:ext cx="6785194" cy="6785194"/>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descr="A group of people in a blue background&#10;&#10;AI-generated content may be incorrect.">
            <a:extLst>
              <a:ext uri="{FF2B5EF4-FFF2-40B4-BE49-F238E27FC236}">
                <a16:creationId xmlns:a16="http://schemas.microsoft.com/office/drawing/2014/main" id="{115FC8A2-FE52-B06E-FF44-4DE79A1C5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487" y="3193146"/>
            <a:ext cx="3429000" cy="3467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7592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11D90-DC26-2FE7-173C-6D60A9E67E7A}"/>
            </a:ext>
          </a:extLst>
        </p:cNvPr>
        <p:cNvGrpSpPr/>
        <p:nvPr/>
      </p:nvGrpSpPr>
      <p:grpSpPr>
        <a:xfrm>
          <a:off x="0" y="0"/>
          <a:ext cx="0" cy="0"/>
          <a:chOff x="0" y="0"/>
          <a:chExt cx="0" cy="0"/>
        </a:xfrm>
      </p:grpSpPr>
      <p:sp>
        <p:nvSpPr>
          <p:cNvPr id="4" name="Circle: Hollow 3">
            <a:extLst>
              <a:ext uri="{FF2B5EF4-FFF2-40B4-BE49-F238E27FC236}">
                <a16:creationId xmlns:a16="http://schemas.microsoft.com/office/drawing/2014/main" id="{CEBBF63B-C7F5-B1E6-B596-6CD188AB03ED}"/>
              </a:ext>
            </a:extLst>
          </p:cNvPr>
          <p:cNvSpPr/>
          <p:nvPr/>
        </p:nvSpPr>
        <p:spPr>
          <a:xfrm>
            <a:off x="-4826642" y="2796025"/>
            <a:ext cx="6785194" cy="6785194"/>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close-up of a medical chart&#10;&#10;AI-generated content may be incorrect.">
            <a:extLst>
              <a:ext uri="{FF2B5EF4-FFF2-40B4-BE49-F238E27FC236}">
                <a16:creationId xmlns:a16="http://schemas.microsoft.com/office/drawing/2014/main" id="{5EBA66CF-26CD-9B53-99A1-05028F082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7" name="Rectangle 6">
            <a:extLst>
              <a:ext uri="{FF2B5EF4-FFF2-40B4-BE49-F238E27FC236}">
                <a16:creationId xmlns:a16="http://schemas.microsoft.com/office/drawing/2014/main" id="{E9315A6E-5F5D-3D52-766B-5EA638FDD4AC}"/>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484D26E-EEB7-9449-6529-FDAEF177479D}"/>
              </a:ext>
            </a:extLst>
          </p:cNvPr>
          <p:cNvSpPr txBox="1"/>
          <p:nvPr/>
        </p:nvSpPr>
        <p:spPr>
          <a:xfrm>
            <a:off x="10276673" y="155463"/>
            <a:ext cx="15893934" cy="369332"/>
          </a:xfrm>
          <a:prstGeom prst="rect">
            <a:avLst/>
          </a:prstGeom>
          <a:noFill/>
        </p:spPr>
        <p:txBody>
          <a:bodyPr wrap="square">
            <a:spAutoFit/>
          </a:bodyPr>
          <a:lstStyle/>
          <a:p>
            <a:r>
              <a:rPr lang="en-US" b="1" dirty="0">
                <a:solidFill>
                  <a:srgbClr val="39C5A8"/>
                </a:solidFill>
              </a:rPr>
              <a:t>DEVICE FUNCTIONS </a:t>
            </a:r>
            <a:endParaRPr lang="en-US" sz="1800" b="1" dirty="0">
              <a:solidFill>
                <a:srgbClr val="39C5A8"/>
              </a:solidFill>
            </a:endParaRPr>
          </a:p>
        </p:txBody>
      </p:sp>
      <p:sp>
        <p:nvSpPr>
          <p:cNvPr id="3" name="TextBox 2">
            <a:extLst>
              <a:ext uri="{FF2B5EF4-FFF2-40B4-BE49-F238E27FC236}">
                <a16:creationId xmlns:a16="http://schemas.microsoft.com/office/drawing/2014/main" id="{4844E29F-8DA9-86DA-1849-9380A2448257}"/>
              </a:ext>
            </a:extLst>
          </p:cNvPr>
          <p:cNvSpPr txBox="1"/>
          <p:nvPr/>
        </p:nvSpPr>
        <p:spPr>
          <a:xfrm>
            <a:off x="496956" y="669378"/>
            <a:ext cx="11198087" cy="5478423"/>
          </a:xfrm>
          <a:prstGeom prst="rect">
            <a:avLst/>
          </a:prstGeom>
          <a:noFill/>
        </p:spPr>
        <p:txBody>
          <a:bodyPr wrap="square" rtlCol="0">
            <a:spAutoFit/>
          </a:bodyPr>
          <a:lstStyle/>
          <a:p>
            <a:r>
              <a:rPr lang="en-US" sz="2000" b="1" dirty="0">
                <a:solidFill>
                  <a:srgbClr val="39C5A8"/>
                </a:solidFill>
              </a:rPr>
              <a:t>Health Monitoring:</a:t>
            </a:r>
            <a:br>
              <a:rPr lang="en-US" sz="2000" dirty="0">
                <a:solidFill>
                  <a:schemeClr val="bg1"/>
                </a:solidFill>
              </a:rPr>
            </a:br>
            <a:r>
              <a:rPr lang="en-US" dirty="0">
                <a:solidFill>
                  <a:schemeClr val="bg1"/>
                </a:solidFill>
              </a:rPr>
              <a:t>Measures key vital signs including blood pressure and blood sugar levels with high accuracy.</a:t>
            </a:r>
            <a:br>
              <a:rPr lang="en-US" dirty="0">
                <a:solidFill>
                  <a:schemeClr val="bg1"/>
                </a:solidFill>
              </a:rPr>
            </a:br>
            <a:endParaRPr lang="en-US" dirty="0">
              <a:solidFill>
                <a:schemeClr val="bg1"/>
              </a:solidFill>
            </a:endParaRPr>
          </a:p>
          <a:p>
            <a:r>
              <a:rPr lang="en-US" sz="2000" b="1" dirty="0">
                <a:solidFill>
                  <a:srgbClr val="39C5A8"/>
                </a:solidFill>
              </a:rPr>
              <a:t>Automated Nutritional Response:</a:t>
            </a:r>
            <a:br>
              <a:rPr lang="en-US" sz="2000" dirty="0">
                <a:solidFill>
                  <a:schemeClr val="bg1"/>
                </a:solidFill>
              </a:rPr>
            </a:br>
            <a:r>
              <a:rPr lang="en-US" dirty="0">
                <a:solidFill>
                  <a:schemeClr val="bg1"/>
                </a:solidFill>
              </a:rPr>
              <a:t>Dispenses </a:t>
            </a:r>
            <a:r>
              <a:rPr lang="en-US" b="1" dirty="0">
                <a:solidFill>
                  <a:schemeClr val="bg1"/>
                </a:solidFill>
              </a:rPr>
              <a:t>salty water or sugary water</a:t>
            </a:r>
            <a:r>
              <a:rPr lang="en-US" dirty="0">
                <a:solidFill>
                  <a:schemeClr val="bg1"/>
                </a:solidFill>
              </a:rPr>
              <a:t> based on the user’s blood sugar result to help rebalance levels.</a:t>
            </a:r>
            <a:br>
              <a:rPr lang="en-US" sz="2000" dirty="0">
                <a:solidFill>
                  <a:schemeClr val="bg1"/>
                </a:solidFill>
              </a:rPr>
            </a:br>
            <a:endParaRPr lang="en-US" sz="2000" dirty="0">
              <a:solidFill>
                <a:schemeClr val="bg1"/>
              </a:solidFill>
            </a:endParaRPr>
          </a:p>
          <a:p>
            <a:r>
              <a:rPr lang="en-US" sz="2000" b="1" dirty="0">
                <a:solidFill>
                  <a:srgbClr val="39C5A8"/>
                </a:solidFill>
              </a:rPr>
              <a:t>Blood Pressure Support:</a:t>
            </a:r>
            <a:br>
              <a:rPr lang="en-US" sz="2000" dirty="0">
                <a:solidFill>
                  <a:srgbClr val="39C5A8"/>
                </a:solidFill>
              </a:rPr>
            </a:br>
            <a:r>
              <a:rPr lang="en-US" dirty="0">
                <a:solidFill>
                  <a:schemeClr val="bg1"/>
                </a:solidFill>
              </a:rPr>
              <a:t>Provides </a:t>
            </a:r>
            <a:r>
              <a:rPr lang="en-US" b="1" dirty="0">
                <a:solidFill>
                  <a:schemeClr val="bg1"/>
                </a:solidFill>
              </a:rPr>
              <a:t>natural, medically-informed juices</a:t>
            </a:r>
            <a:r>
              <a:rPr lang="en-US" dirty="0">
                <a:solidFill>
                  <a:schemeClr val="bg1"/>
                </a:solidFill>
              </a:rPr>
              <a:t> designed to assist in stabilizing blood pressure.</a:t>
            </a:r>
            <a:br>
              <a:rPr lang="en-US" sz="2000" dirty="0">
                <a:solidFill>
                  <a:schemeClr val="bg1"/>
                </a:solidFill>
              </a:rPr>
            </a:br>
            <a:endParaRPr lang="en-US" sz="2000" dirty="0">
              <a:solidFill>
                <a:schemeClr val="bg1"/>
              </a:solidFill>
            </a:endParaRPr>
          </a:p>
          <a:p>
            <a:r>
              <a:rPr lang="en-US" sz="2000" b="1" dirty="0">
                <a:solidFill>
                  <a:srgbClr val="39C5A8"/>
                </a:solidFill>
              </a:rPr>
              <a:t>User-Friendly Interaction:</a:t>
            </a:r>
            <a:br>
              <a:rPr lang="en-US" sz="2000" dirty="0">
                <a:solidFill>
                  <a:schemeClr val="bg1"/>
                </a:solidFill>
              </a:rPr>
            </a:br>
            <a:r>
              <a:rPr lang="en-US" dirty="0">
                <a:solidFill>
                  <a:schemeClr val="bg1"/>
                </a:solidFill>
              </a:rPr>
              <a:t>Features a </a:t>
            </a:r>
            <a:r>
              <a:rPr lang="en-US" b="1" dirty="0">
                <a:solidFill>
                  <a:schemeClr val="bg1"/>
                </a:solidFill>
              </a:rPr>
              <a:t>simple, intuitive interface</a:t>
            </a:r>
            <a:r>
              <a:rPr lang="en-US" dirty="0">
                <a:solidFill>
                  <a:schemeClr val="bg1"/>
                </a:solidFill>
              </a:rPr>
              <a:t> that people of all ages can use comfortably and without assistance</a:t>
            </a:r>
            <a:r>
              <a:rPr lang="en-US" sz="2000" dirty="0">
                <a:solidFill>
                  <a:schemeClr val="bg1"/>
                </a:solidFill>
              </a:rPr>
              <a:t>.</a:t>
            </a:r>
            <a:br>
              <a:rPr lang="en-US" sz="2000" dirty="0">
                <a:solidFill>
                  <a:schemeClr val="bg1"/>
                </a:solidFill>
              </a:rPr>
            </a:br>
            <a:endParaRPr lang="en-US" sz="2000" dirty="0">
              <a:solidFill>
                <a:schemeClr val="bg1"/>
              </a:solidFill>
            </a:endParaRPr>
          </a:p>
          <a:p>
            <a:r>
              <a:rPr lang="en-US" sz="2000" b="1" dirty="0">
                <a:solidFill>
                  <a:srgbClr val="39C5A8"/>
                </a:solidFill>
              </a:rPr>
              <a:t>Instant Reporting:</a:t>
            </a:r>
            <a:br>
              <a:rPr lang="en-US" sz="2000" dirty="0">
                <a:solidFill>
                  <a:schemeClr val="bg1"/>
                </a:solidFill>
              </a:rPr>
            </a:br>
            <a:r>
              <a:rPr lang="en-US" dirty="0">
                <a:solidFill>
                  <a:schemeClr val="bg1"/>
                </a:solidFill>
              </a:rPr>
              <a:t>Displays real-time results on-screen and provides clear guidance or suggestions based on the readings.</a:t>
            </a:r>
            <a:br>
              <a:rPr lang="en-US" sz="2000" dirty="0">
                <a:solidFill>
                  <a:schemeClr val="bg1"/>
                </a:solidFill>
              </a:rPr>
            </a:br>
            <a:endParaRPr lang="en-US" sz="2000" dirty="0">
              <a:solidFill>
                <a:schemeClr val="bg1"/>
              </a:solidFill>
            </a:endParaRPr>
          </a:p>
          <a:p>
            <a:r>
              <a:rPr lang="en-US" sz="2000" b="1" dirty="0">
                <a:solidFill>
                  <a:srgbClr val="39C5A8"/>
                </a:solidFill>
              </a:rPr>
              <a:t>Self-Service Operation:</a:t>
            </a:r>
            <a:br>
              <a:rPr lang="en-US" sz="2000" dirty="0">
                <a:solidFill>
                  <a:schemeClr val="bg1"/>
                </a:solidFill>
              </a:rPr>
            </a:br>
            <a:r>
              <a:rPr lang="en-US" dirty="0">
                <a:solidFill>
                  <a:schemeClr val="bg1"/>
                </a:solidFill>
              </a:rPr>
              <a:t>Allows users to complete the entire process independently, making it suitable for public spaces</a:t>
            </a:r>
            <a:r>
              <a:rPr lang="en-US" sz="2000" dirty="0">
                <a:solidFill>
                  <a:schemeClr val="bg1"/>
                </a:solidFill>
              </a:rPr>
              <a:t>.</a:t>
            </a:r>
          </a:p>
          <a:p>
            <a:endParaRPr lang="en-US" sz="2000" b="1" dirty="0">
              <a:solidFill>
                <a:srgbClr val="39C5A8"/>
              </a:solidFill>
            </a:endParaRPr>
          </a:p>
        </p:txBody>
      </p:sp>
    </p:spTree>
    <p:extLst>
      <p:ext uri="{BB962C8B-B14F-4D97-AF65-F5344CB8AC3E}">
        <p14:creationId xmlns:p14="http://schemas.microsoft.com/office/powerpoint/2010/main" val="53162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233F7-3207-BF28-C4E7-2E25B5DBC551}"/>
            </a:ext>
          </a:extLst>
        </p:cNvPr>
        <p:cNvGrpSpPr/>
        <p:nvPr/>
      </p:nvGrpSpPr>
      <p:grpSpPr>
        <a:xfrm>
          <a:off x="0" y="0"/>
          <a:ext cx="0" cy="0"/>
          <a:chOff x="0" y="0"/>
          <a:chExt cx="0" cy="0"/>
        </a:xfrm>
      </p:grpSpPr>
      <p:pic>
        <p:nvPicPr>
          <p:cNvPr id="22" name="Picture 21" descr="A close-up of a medical chart&#10;&#10;AI-generated content may be incorrect.">
            <a:extLst>
              <a:ext uri="{FF2B5EF4-FFF2-40B4-BE49-F238E27FC236}">
                <a16:creationId xmlns:a16="http://schemas.microsoft.com/office/drawing/2014/main" id="{3F1DBC5E-DD90-9404-B9B0-6F1F39823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23" name="Rectangle 22">
            <a:extLst>
              <a:ext uri="{FF2B5EF4-FFF2-40B4-BE49-F238E27FC236}">
                <a16:creationId xmlns:a16="http://schemas.microsoft.com/office/drawing/2014/main" id="{B0FC6C32-2C25-6229-7BAC-7B9018DDBBAC}"/>
              </a:ext>
            </a:extLst>
          </p:cNvPr>
          <p:cNvSpPr/>
          <p:nvPr/>
        </p:nvSpPr>
        <p:spPr>
          <a:xfrm>
            <a:off x="-22130" y="-308629"/>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2910375-6837-5C25-AE86-DD7D13BBD16F}"/>
              </a:ext>
            </a:extLst>
          </p:cNvPr>
          <p:cNvSpPr txBox="1"/>
          <p:nvPr/>
        </p:nvSpPr>
        <p:spPr>
          <a:xfrm>
            <a:off x="8700800" y="2964203"/>
            <a:ext cx="5985164" cy="369332"/>
          </a:xfrm>
          <a:prstGeom prst="rect">
            <a:avLst/>
          </a:prstGeom>
          <a:noFill/>
        </p:spPr>
        <p:txBody>
          <a:bodyPr wrap="square" rtlCol="0">
            <a:spAutoFit/>
          </a:bodyPr>
          <a:lstStyle/>
          <a:p>
            <a:r>
              <a:rPr lang="en-US" dirty="0">
                <a:solidFill>
                  <a:schemeClr val="bg1"/>
                </a:solidFill>
              </a:rPr>
              <a:t>BRAND IDENTITY</a:t>
            </a:r>
          </a:p>
        </p:txBody>
      </p:sp>
      <p:sp>
        <p:nvSpPr>
          <p:cNvPr id="7" name="TextBox 6">
            <a:extLst>
              <a:ext uri="{FF2B5EF4-FFF2-40B4-BE49-F238E27FC236}">
                <a16:creationId xmlns:a16="http://schemas.microsoft.com/office/drawing/2014/main" id="{D2A59DDC-4412-9570-50C0-15BB4E0DD407}"/>
              </a:ext>
            </a:extLst>
          </p:cNvPr>
          <p:cNvSpPr txBox="1"/>
          <p:nvPr/>
        </p:nvSpPr>
        <p:spPr>
          <a:xfrm>
            <a:off x="3277163" y="2342713"/>
            <a:ext cx="5985164" cy="369332"/>
          </a:xfrm>
          <a:prstGeom prst="rect">
            <a:avLst/>
          </a:prstGeom>
          <a:noFill/>
        </p:spPr>
        <p:txBody>
          <a:bodyPr wrap="square" rtlCol="0">
            <a:spAutoFit/>
          </a:bodyPr>
          <a:lstStyle/>
          <a:p>
            <a:r>
              <a:rPr lang="en-US" dirty="0">
                <a:solidFill>
                  <a:schemeClr val="bg1"/>
                </a:solidFill>
              </a:rPr>
              <a:t>PROBLEM</a:t>
            </a:r>
          </a:p>
        </p:txBody>
      </p:sp>
      <p:sp>
        <p:nvSpPr>
          <p:cNvPr id="9" name="TextBox 8">
            <a:extLst>
              <a:ext uri="{FF2B5EF4-FFF2-40B4-BE49-F238E27FC236}">
                <a16:creationId xmlns:a16="http://schemas.microsoft.com/office/drawing/2014/main" id="{E195481A-1827-2A1C-93C8-6B59BD9E6CBF}"/>
              </a:ext>
            </a:extLst>
          </p:cNvPr>
          <p:cNvSpPr txBox="1"/>
          <p:nvPr/>
        </p:nvSpPr>
        <p:spPr>
          <a:xfrm>
            <a:off x="3277163" y="2939965"/>
            <a:ext cx="5985164" cy="369332"/>
          </a:xfrm>
          <a:prstGeom prst="rect">
            <a:avLst/>
          </a:prstGeom>
          <a:noFill/>
        </p:spPr>
        <p:txBody>
          <a:bodyPr wrap="square" rtlCol="0">
            <a:spAutoFit/>
          </a:bodyPr>
          <a:lstStyle/>
          <a:p>
            <a:r>
              <a:rPr lang="en-US" dirty="0">
                <a:solidFill>
                  <a:schemeClr val="bg1"/>
                </a:solidFill>
              </a:rPr>
              <a:t>SOLUTION</a:t>
            </a:r>
          </a:p>
        </p:txBody>
      </p:sp>
      <p:sp>
        <p:nvSpPr>
          <p:cNvPr id="10" name="TextBox 9">
            <a:extLst>
              <a:ext uri="{FF2B5EF4-FFF2-40B4-BE49-F238E27FC236}">
                <a16:creationId xmlns:a16="http://schemas.microsoft.com/office/drawing/2014/main" id="{D1466A5F-0434-0B5E-60F8-B72699CA5DDA}"/>
              </a:ext>
            </a:extLst>
          </p:cNvPr>
          <p:cNvSpPr txBox="1"/>
          <p:nvPr/>
        </p:nvSpPr>
        <p:spPr>
          <a:xfrm>
            <a:off x="3277163" y="3537217"/>
            <a:ext cx="5985164" cy="369332"/>
          </a:xfrm>
          <a:prstGeom prst="rect">
            <a:avLst/>
          </a:prstGeom>
          <a:noFill/>
        </p:spPr>
        <p:txBody>
          <a:bodyPr wrap="square" rtlCol="0">
            <a:spAutoFit/>
          </a:bodyPr>
          <a:lstStyle/>
          <a:p>
            <a:r>
              <a:rPr lang="en-US" dirty="0">
                <a:solidFill>
                  <a:schemeClr val="bg1"/>
                </a:solidFill>
              </a:rPr>
              <a:t>TARGET PERSONAS</a:t>
            </a:r>
          </a:p>
        </p:txBody>
      </p:sp>
      <p:sp>
        <p:nvSpPr>
          <p:cNvPr id="12" name="TextBox 11">
            <a:extLst>
              <a:ext uri="{FF2B5EF4-FFF2-40B4-BE49-F238E27FC236}">
                <a16:creationId xmlns:a16="http://schemas.microsoft.com/office/drawing/2014/main" id="{EB4BB803-E9E7-EDE8-9865-E268452F8950}"/>
              </a:ext>
            </a:extLst>
          </p:cNvPr>
          <p:cNvSpPr txBox="1"/>
          <p:nvPr/>
        </p:nvSpPr>
        <p:spPr>
          <a:xfrm>
            <a:off x="8686124" y="1812457"/>
            <a:ext cx="5985164" cy="369332"/>
          </a:xfrm>
          <a:prstGeom prst="rect">
            <a:avLst/>
          </a:prstGeom>
          <a:noFill/>
        </p:spPr>
        <p:txBody>
          <a:bodyPr wrap="square" rtlCol="0">
            <a:spAutoFit/>
          </a:bodyPr>
          <a:lstStyle/>
          <a:p>
            <a:r>
              <a:rPr lang="en-US" dirty="0">
                <a:solidFill>
                  <a:schemeClr val="bg1"/>
                </a:solidFill>
              </a:rPr>
              <a:t>TIMELINE</a:t>
            </a:r>
          </a:p>
        </p:txBody>
      </p:sp>
      <p:sp>
        <p:nvSpPr>
          <p:cNvPr id="13" name="TextBox 12">
            <a:extLst>
              <a:ext uri="{FF2B5EF4-FFF2-40B4-BE49-F238E27FC236}">
                <a16:creationId xmlns:a16="http://schemas.microsoft.com/office/drawing/2014/main" id="{C055BD71-3F17-5705-6049-F933093ABC59}"/>
              </a:ext>
            </a:extLst>
          </p:cNvPr>
          <p:cNvSpPr txBox="1"/>
          <p:nvPr/>
        </p:nvSpPr>
        <p:spPr>
          <a:xfrm>
            <a:off x="8686124" y="2386650"/>
            <a:ext cx="5985164" cy="369332"/>
          </a:xfrm>
          <a:prstGeom prst="rect">
            <a:avLst/>
          </a:prstGeom>
          <a:noFill/>
        </p:spPr>
        <p:txBody>
          <a:bodyPr wrap="square" rtlCol="0">
            <a:spAutoFit/>
          </a:bodyPr>
          <a:lstStyle/>
          <a:p>
            <a:r>
              <a:rPr lang="en-US" dirty="0">
                <a:solidFill>
                  <a:schemeClr val="bg1"/>
                </a:solidFill>
              </a:rPr>
              <a:t>HOW TO USE</a:t>
            </a:r>
          </a:p>
        </p:txBody>
      </p:sp>
      <p:sp>
        <p:nvSpPr>
          <p:cNvPr id="14" name="TextBox 13">
            <a:extLst>
              <a:ext uri="{FF2B5EF4-FFF2-40B4-BE49-F238E27FC236}">
                <a16:creationId xmlns:a16="http://schemas.microsoft.com/office/drawing/2014/main" id="{BA6D7D74-CE18-C994-C0B2-B666E939220A}"/>
              </a:ext>
            </a:extLst>
          </p:cNvPr>
          <p:cNvSpPr txBox="1"/>
          <p:nvPr/>
        </p:nvSpPr>
        <p:spPr>
          <a:xfrm>
            <a:off x="3277163" y="1745461"/>
            <a:ext cx="5985164" cy="369332"/>
          </a:xfrm>
          <a:prstGeom prst="rect">
            <a:avLst/>
          </a:prstGeom>
          <a:noFill/>
        </p:spPr>
        <p:txBody>
          <a:bodyPr wrap="square" rtlCol="0">
            <a:spAutoFit/>
          </a:bodyPr>
          <a:lstStyle/>
          <a:p>
            <a:r>
              <a:rPr lang="en-US" dirty="0">
                <a:solidFill>
                  <a:schemeClr val="bg1"/>
                </a:solidFill>
              </a:rPr>
              <a:t>GET TO KNOW US</a:t>
            </a:r>
          </a:p>
        </p:txBody>
      </p:sp>
      <p:sp>
        <p:nvSpPr>
          <p:cNvPr id="15" name="TextBox 14">
            <a:extLst>
              <a:ext uri="{FF2B5EF4-FFF2-40B4-BE49-F238E27FC236}">
                <a16:creationId xmlns:a16="http://schemas.microsoft.com/office/drawing/2014/main" id="{3278ACEF-4A20-5939-C9CD-0679E1F26F50}"/>
              </a:ext>
            </a:extLst>
          </p:cNvPr>
          <p:cNvSpPr txBox="1"/>
          <p:nvPr/>
        </p:nvSpPr>
        <p:spPr>
          <a:xfrm>
            <a:off x="8686124" y="3515249"/>
            <a:ext cx="5985164" cy="369332"/>
          </a:xfrm>
          <a:prstGeom prst="rect">
            <a:avLst/>
          </a:prstGeom>
          <a:noFill/>
        </p:spPr>
        <p:txBody>
          <a:bodyPr wrap="square" rtlCol="0">
            <a:spAutoFit/>
          </a:bodyPr>
          <a:lstStyle/>
          <a:p>
            <a:r>
              <a:rPr lang="en-US" dirty="0">
                <a:solidFill>
                  <a:schemeClr val="bg1"/>
                </a:solidFill>
              </a:rPr>
              <a:t>MARKETING</a:t>
            </a:r>
          </a:p>
        </p:txBody>
      </p:sp>
      <p:sp>
        <p:nvSpPr>
          <p:cNvPr id="20" name="Circle: Hollow 19">
            <a:extLst>
              <a:ext uri="{FF2B5EF4-FFF2-40B4-BE49-F238E27FC236}">
                <a16:creationId xmlns:a16="http://schemas.microsoft.com/office/drawing/2014/main" id="{705B1D31-4B51-2CA0-FF64-3B476BCD797F}"/>
              </a:ext>
            </a:extLst>
          </p:cNvPr>
          <p:cNvSpPr/>
          <p:nvPr/>
        </p:nvSpPr>
        <p:spPr>
          <a:xfrm>
            <a:off x="-1850875" y="-2129246"/>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4F681DAD-CB55-E892-2E96-73CD8B06207C}"/>
              </a:ext>
            </a:extLst>
          </p:cNvPr>
          <p:cNvSpPr txBox="1"/>
          <p:nvPr/>
        </p:nvSpPr>
        <p:spPr>
          <a:xfrm>
            <a:off x="8686124" y="4090532"/>
            <a:ext cx="5985164" cy="369332"/>
          </a:xfrm>
          <a:prstGeom prst="rect">
            <a:avLst/>
          </a:prstGeom>
          <a:noFill/>
        </p:spPr>
        <p:txBody>
          <a:bodyPr wrap="square" rtlCol="0">
            <a:spAutoFit/>
          </a:bodyPr>
          <a:lstStyle/>
          <a:p>
            <a:r>
              <a:rPr lang="en-US" dirty="0">
                <a:solidFill>
                  <a:schemeClr val="bg1"/>
                </a:solidFill>
              </a:rPr>
              <a:t>COMMON Q&amp;A</a:t>
            </a:r>
          </a:p>
        </p:txBody>
      </p:sp>
      <p:sp>
        <p:nvSpPr>
          <p:cNvPr id="4" name="TextBox 3">
            <a:extLst>
              <a:ext uri="{FF2B5EF4-FFF2-40B4-BE49-F238E27FC236}">
                <a16:creationId xmlns:a16="http://schemas.microsoft.com/office/drawing/2014/main" id="{EEEB1E60-4265-242D-FD5F-152A274B595F}"/>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
        <p:nvSpPr>
          <p:cNvPr id="21" name="Circle: Hollow 20">
            <a:extLst>
              <a:ext uri="{FF2B5EF4-FFF2-40B4-BE49-F238E27FC236}">
                <a16:creationId xmlns:a16="http://schemas.microsoft.com/office/drawing/2014/main" id="{6F719A18-927F-028E-395D-B2A13698C53E}"/>
              </a:ext>
            </a:extLst>
          </p:cNvPr>
          <p:cNvSpPr/>
          <p:nvPr/>
        </p:nvSpPr>
        <p:spPr>
          <a:xfrm>
            <a:off x="10311374" y="4665815"/>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023ABD93-913A-1C53-4BA4-2C96AFB65FD8}"/>
              </a:ext>
            </a:extLst>
          </p:cNvPr>
          <p:cNvSpPr txBox="1"/>
          <p:nvPr/>
        </p:nvSpPr>
        <p:spPr>
          <a:xfrm>
            <a:off x="3277163" y="4134469"/>
            <a:ext cx="5985164" cy="369332"/>
          </a:xfrm>
          <a:prstGeom prst="rect">
            <a:avLst/>
          </a:prstGeom>
          <a:noFill/>
        </p:spPr>
        <p:txBody>
          <a:bodyPr wrap="square" rtlCol="0">
            <a:spAutoFit/>
          </a:bodyPr>
          <a:lstStyle/>
          <a:p>
            <a:r>
              <a:rPr lang="en-US" b="1" dirty="0">
                <a:solidFill>
                  <a:srgbClr val="FFFFFF"/>
                </a:solidFill>
              </a:rPr>
              <a:t>DEVICE FUNCTIONS</a:t>
            </a:r>
          </a:p>
        </p:txBody>
      </p:sp>
    </p:spTree>
    <p:extLst>
      <p:ext uri="{BB962C8B-B14F-4D97-AF65-F5344CB8AC3E}">
        <p14:creationId xmlns:p14="http://schemas.microsoft.com/office/powerpoint/2010/main" val="12934408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5769F-E462-2A85-D592-07B63DD29B59}"/>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FFA46F86-3344-3DD4-49BB-E7FF4B685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192000" cy="8555697"/>
          </a:xfrm>
          <a:prstGeom prst="rect">
            <a:avLst/>
          </a:prstGeom>
        </p:spPr>
      </p:pic>
      <p:sp>
        <p:nvSpPr>
          <p:cNvPr id="9" name="Rectangle 8">
            <a:extLst>
              <a:ext uri="{FF2B5EF4-FFF2-40B4-BE49-F238E27FC236}">
                <a16:creationId xmlns:a16="http://schemas.microsoft.com/office/drawing/2014/main" id="{3B891DAE-E13D-E961-B9BB-2B260B446619}"/>
              </a:ext>
            </a:extLst>
          </p:cNvPr>
          <p:cNvSpPr/>
          <p:nvPr/>
        </p:nvSpPr>
        <p:spPr>
          <a:xfrm>
            <a:off x="0" y="-164046"/>
            <a:ext cx="12373897"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C7D5A5C-4BC0-026D-5AF8-AF0B0C71534A}"/>
              </a:ext>
            </a:extLst>
          </p:cNvPr>
          <p:cNvSpPr txBox="1"/>
          <p:nvPr/>
        </p:nvSpPr>
        <p:spPr>
          <a:xfrm>
            <a:off x="10839757" y="30994"/>
            <a:ext cx="15893934" cy="369332"/>
          </a:xfrm>
          <a:prstGeom prst="rect">
            <a:avLst/>
          </a:prstGeom>
          <a:noFill/>
        </p:spPr>
        <p:txBody>
          <a:bodyPr wrap="square">
            <a:spAutoFit/>
          </a:bodyPr>
          <a:lstStyle/>
          <a:p>
            <a:r>
              <a:rPr lang="en-US" b="1" dirty="0">
                <a:solidFill>
                  <a:srgbClr val="39C5A8"/>
                </a:solidFill>
              </a:rPr>
              <a:t>TIMELINE</a:t>
            </a:r>
            <a:endParaRPr lang="en-US" sz="1800" b="1" dirty="0">
              <a:solidFill>
                <a:srgbClr val="39C5A8"/>
              </a:solidFill>
            </a:endParaRPr>
          </a:p>
        </p:txBody>
      </p:sp>
      <p:pic>
        <p:nvPicPr>
          <p:cNvPr id="5" name="Picture 4" descr="A diagram with numbers and text&#10;&#10;AI-generated content may be incorrect.">
            <a:extLst>
              <a:ext uri="{FF2B5EF4-FFF2-40B4-BE49-F238E27FC236}">
                <a16:creationId xmlns:a16="http://schemas.microsoft.com/office/drawing/2014/main" id="{2E0D1AAF-E374-B5DB-8D65-6DF911298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803284" y="-1853279"/>
            <a:ext cx="4585432" cy="11463580"/>
          </a:xfrm>
          <a:prstGeom prst="rect">
            <a:avLst/>
          </a:prstGeom>
        </p:spPr>
      </p:pic>
    </p:spTree>
    <p:extLst>
      <p:ext uri="{BB962C8B-B14F-4D97-AF65-F5344CB8AC3E}">
        <p14:creationId xmlns:p14="http://schemas.microsoft.com/office/powerpoint/2010/main" val="2327155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60D91-B43A-0D60-C1FC-7C5AC5599806}"/>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1C70BAD4-876F-E412-2DAE-ADDA1229E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9" name="Rectangle 8">
            <a:extLst>
              <a:ext uri="{FF2B5EF4-FFF2-40B4-BE49-F238E27FC236}">
                <a16:creationId xmlns:a16="http://schemas.microsoft.com/office/drawing/2014/main" id="{19C02EB8-53BE-4120-BF37-CD9301A0F912}"/>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BF39BF6-980F-6E01-B0FA-C5EC165197E5}"/>
              </a:ext>
            </a:extLst>
          </p:cNvPr>
          <p:cNvSpPr txBox="1"/>
          <p:nvPr/>
        </p:nvSpPr>
        <p:spPr>
          <a:xfrm>
            <a:off x="10662777" y="103239"/>
            <a:ext cx="15893934" cy="369332"/>
          </a:xfrm>
          <a:prstGeom prst="rect">
            <a:avLst/>
          </a:prstGeom>
          <a:noFill/>
        </p:spPr>
        <p:txBody>
          <a:bodyPr wrap="square">
            <a:spAutoFit/>
          </a:bodyPr>
          <a:lstStyle/>
          <a:p>
            <a:r>
              <a:rPr lang="en-US" sz="1800" b="1" dirty="0">
                <a:solidFill>
                  <a:srgbClr val="39C5A8"/>
                </a:solidFill>
              </a:rPr>
              <a:t>HO</a:t>
            </a:r>
            <a:r>
              <a:rPr lang="en-US" b="1" dirty="0">
                <a:solidFill>
                  <a:srgbClr val="39C5A8"/>
                </a:solidFill>
              </a:rPr>
              <a:t>W TO USE</a:t>
            </a:r>
            <a:endParaRPr lang="en-US" sz="1800" b="1" dirty="0">
              <a:solidFill>
                <a:srgbClr val="39C5A8"/>
              </a:solidFill>
            </a:endParaRPr>
          </a:p>
        </p:txBody>
      </p:sp>
      <p:pic>
        <p:nvPicPr>
          <p:cNvPr id="3" name="Picture 2" descr="A blue and white machine with text&#10;&#10;AI-generated content may be incorrect.">
            <a:extLst>
              <a:ext uri="{FF2B5EF4-FFF2-40B4-BE49-F238E27FC236}">
                <a16:creationId xmlns:a16="http://schemas.microsoft.com/office/drawing/2014/main" id="{61894E1C-17D9-7F07-0627-0CC7961CE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653" y="-82024"/>
            <a:ext cx="5932524" cy="8391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8278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850AB-8C6F-05EF-7405-E2A3DC8A7613}"/>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2CA94909-FDB0-FFED-1B6F-5C5322BDE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521381" cy="8555697"/>
          </a:xfrm>
          <a:prstGeom prst="rect">
            <a:avLst/>
          </a:prstGeom>
        </p:spPr>
      </p:pic>
      <p:sp>
        <p:nvSpPr>
          <p:cNvPr id="9" name="Rectangle 8">
            <a:extLst>
              <a:ext uri="{FF2B5EF4-FFF2-40B4-BE49-F238E27FC236}">
                <a16:creationId xmlns:a16="http://schemas.microsoft.com/office/drawing/2014/main" id="{5237A795-EC87-D853-8B19-8C2F1CEFA84F}"/>
              </a:ext>
            </a:extLst>
          </p:cNvPr>
          <p:cNvSpPr/>
          <p:nvPr/>
        </p:nvSpPr>
        <p:spPr>
          <a:xfrm>
            <a:off x="0" y="-164046"/>
            <a:ext cx="1219200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0432177-1185-5A32-0679-7F2789C71A2B}"/>
              </a:ext>
            </a:extLst>
          </p:cNvPr>
          <p:cNvSpPr txBox="1"/>
          <p:nvPr/>
        </p:nvSpPr>
        <p:spPr>
          <a:xfrm>
            <a:off x="10264571" y="0"/>
            <a:ext cx="15893934" cy="369332"/>
          </a:xfrm>
          <a:prstGeom prst="rect">
            <a:avLst/>
          </a:prstGeom>
          <a:noFill/>
        </p:spPr>
        <p:txBody>
          <a:bodyPr wrap="square">
            <a:spAutoFit/>
          </a:bodyPr>
          <a:lstStyle/>
          <a:p>
            <a:r>
              <a:rPr lang="en-US" sz="1800" b="1" dirty="0">
                <a:solidFill>
                  <a:srgbClr val="39C5A8"/>
                </a:solidFill>
              </a:rPr>
              <a:t>BRAND IDENTITY</a:t>
            </a:r>
          </a:p>
        </p:txBody>
      </p:sp>
      <p:pic>
        <p:nvPicPr>
          <p:cNvPr id="17" name="Picture 16" descr="A blue and white logo&#10;&#10;AI-generated content may be incorrect.">
            <a:extLst>
              <a:ext uri="{FF2B5EF4-FFF2-40B4-BE49-F238E27FC236}">
                <a16:creationId xmlns:a16="http://schemas.microsoft.com/office/drawing/2014/main" id="{0B812514-FB29-6C8D-2528-81308C2926B6}"/>
              </a:ext>
            </a:extLst>
          </p:cNvPr>
          <p:cNvPicPr>
            <a:picLocks noChangeAspect="1"/>
          </p:cNvPicPr>
          <p:nvPr/>
        </p:nvPicPr>
        <p:blipFill>
          <a:blip r:embed="rId3">
            <a:extLst>
              <a:ext uri="{28A0092B-C50C-407E-A947-70E740481C1C}">
                <a14:useLocalDpi xmlns:a14="http://schemas.microsoft.com/office/drawing/2010/main" val="0"/>
              </a:ext>
            </a:extLst>
          </a:blip>
          <a:srcRect l="1301" r="743" b="965"/>
          <a:stretch>
            <a:fillRect/>
          </a:stretch>
        </p:blipFill>
        <p:spPr>
          <a:xfrm>
            <a:off x="2166849" y="668537"/>
            <a:ext cx="7783397" cy="5585959"/>
          </a:xfrm>
          <a:prstGeom prst="rect">
            <a:avLst/>
          </a:prstGeom>
        </p:spPr>
      </p:pic>
      <p:pic>
        <p:nvPicPr>
          <p:cNvPr id="19" name="Picture 18" descr="A stethoscope on a white background&#10;&#10;AI-generated content may be incorrect.">
            <a:extLst>
              <a:ext uri="{FF2B5EF4-FFF2-40B4-BE49-F238E27FC236}">
                <a16:creationId xmlns:a16="http://schemas.microsoft.com/office/drawing/2014/main" id="{C38C63B9-B286-709E-E080-48CAD5CF061C}"/>
              </a:ext>
            </a:extLst>
          </p:cNvPr>
          <p:cNvPicPr>
            <a:picLocks noChangeAspect="1"/>
          </p:cNvPicPr>
          <p:nvPr/>
        </p:nvPicPr>
        <p:blipFill>
          <a:blip r:embed="rId4">
            <a:extLst>
              <a:ext uri="{28A0092B-C50C-407E-A947-70E740481C1C}">
                <a14:useLocalDpi xmlns:a14="http://schemas.microsoft.com/office/drawing/2010/main" val="0"/>
              </a:ext>
            </a:extLst>
          </a:blip>
          <a:srcRect b="12976"/>
          <a:stretch>
            <a:fillRect/>
          </a:stretch>
        </p:blipFill>
        <p:spPr>
          <a:xfrm>
            <a:off x="3023418" y="2293915"/>
            <a:ext cx="1697251" cy="1555415"/>
          </a:xfrm>
          <a:prstGeom prst="rect">
            <a:avLst/>
          </a:prstGeom>
        </p:spPr>
      </p:pic>
      <p:sp>
        <p:nvSpPr>
          <p:cNvPr id="20" name="TextBox 19">
            <a:extLst>
              <a:ext uri="{FF2B5EF4-FFF2-40B4-BE49-F238E27FC236}">
                <a16:creationId xmlns:a16="http://schemas.microsoft.com/office/drawing/2014/main" id="{B0F25EA3-8AA8-34AF-7C29-4D20A2DEBAA4}"/>
              </a:ext>
            </a:extLst>
          </p:cNvPr>
          <p:cNvSpPr txBox="1"/>
          <p:nvPr/>
        </p:nvSpPr>
        <p:spPr>
          <a:xfrm>
            <a:off x="7059601" y="2545198"/>
            <a:ext cx="1317483" cy="1015663"/>
          </a:xfrm>
          <a:prstGeom prst="rect">
            <a:avLst/>
          </a:prstGeom>
          <a:noFill/>
        </p:spPr>
        <p:txBody>
          <a:bodyPr wrap="square" rtlCol="0">
            <a:spAutoFit/>
          </a:bodyPr>
          <a:lstStyle/>
          <a:p>
            <a:r>
              <a:rPr lang="en-US" sz="6000" dirty="0">
                <a:solidFill>
                  <a:srgbClr val="39C5A8"/>
                </a:solidFill>
              </a:rPr>
              <a:t>=</a:t>
            </a:r>
          </a:p>
        </p:txBody>
      </p:sp>
    </p:spTree>
    <p:extLst>
      <p:ext uri="{BB962C8B-B14F-4D97-AF65-F5344CB8AC3E}">
        <p14:creationId xmlns:p14="http://schemas.microsoft.com/office/powerpoint/2010/main" val="117870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DA44-B714-7AC8-4F10-21CA916B0A55}"/>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6A5987E1-B0EE-F90A-3F1C-BD7A5D65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13110" cy="8555697"/>
          </a:xfrm>
          <a:prstGeom prst="rect">
            <a:avLst/>
          </a:prstGeom>
        </p:spPr>
      </p:pic>
      <p:sp>
        <p:nvSpPr>
          <p:cNvPr id="9" name="Rectangle 8">
            <a:extLst>
              <a:ext uri="{FF2B5EF4-FFF2-40B4-BE49-F238E27FC236}">
                <a16:creationId xmlns:a16="http://schemas.microsoft.com/office/drawing/2014/main" id="{6C64DD55-7837-E1A2-D774-F01762807854}"/>
              </a:ext>
            </a:extLst>
          </p:cNvPr>
          <p:cNvSpPr/>
          <p:nvPr/>
        </p:nvSpPr>
        <p:spPr>
          <a:xfrm>
            <a:off x="0" y="-164046"/>
            <a:ext cx="1271311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2A894FA-4A29-CE3D-99C8-36B759F5693F}"/>
              </a:ext>
            </a:extLst>
          </p:cNvPr>
          <p:cNvSpPr txBox="1"/>
          <p:nvPr/>
        </p:nvSpPr>
        <p:spPr>
          <a:xfrm>
            <a:off x="10264571" y="0"/>
            <a:ext cx="15893934" cy="369332"/>
          </a:xfrm>
          <a:prstGeom prst="rect">
            <a:avLst/>
          </a:prstGeom>
          <a:noFill/>
        </p:spPr>
        <p:txBody>
          <a:bodyPr wrap="square">
            <a:spAutoFit/>
          </a:bodyPr>
          <a:lstStyle/>
          <a:p>
            <a:r>
              <a:rPr lang="en-US" sz="1800" b="1" dirty="0">
                <a:solidFill>
                  <a:srgbClr val="39C5A8"/>
                </a:solidFill>
              </a:rPr>
              <a:t>BRAND IDENTITY</a:t>
            </a:r>
          </a:p>
        </p:txBody>
      </p:sp>
      <p:pic>
        <p:nvPicPr>
          <p:cNvPr id="3" name="Picture 2" descr="A diagram of different colors&#10;&#10;AI-generated content may be incorrect.">
            <a:extLst>
              <a:ext uri="{FF2B5EF4-FFF2-40B4-BE49-F238E27FC236}">
                <a16:creationId xmlns:a16="http://schemas.microsoft.com/office/drawing/2014/main" id="{301BFB44-5C87-BE36-7816-799F866C9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302" y="624172"/>
            <a:ext cx="7783396" cy="5609655"/>
          </a:xfrm>
          <a:prstGeom prst="rect">
            <a:avLst/>
          </a:prstGeom>
        </p:spPr>
      </p:pic>
    </p:spTree>
    <p:extLst>
      <p:ext uri="{BB962C8B-B14F-4D97-AF65-F5344CB8AC3E}">
        <p14:creationId xmlns:p14="http://schemas.microsoft.com/office/powerpoint/2010/main" val="988077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21DDA-30CB-4661-8170-FB6FFD42C372}"/>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BC383C8F-5E99-601A-B4A0-A0093AD93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8555697"/>
          </a:xfrm>
          <a:prstGeom prst="rect">
            <a:avLst/>
          </a:prstGeom>
        </p:spPr>
      </p:pic>
      <p:sp>
        <p:nvSpPr>
          <p:cNvPr id="9" name="Rectangle 8">
            <a:extLst>
              <a:ext uri="{FF2B5EF4-FFF2-40B4-BE49-F238E27FC236}">
                <a16:creationId xmlns:a16="http://schemas.microsoft.com/office/drawing/2014/main" id="{30EB1D86-74C8-8C18-2C4F-7B297D7F774E}"/>
              </a:ext>
            </a:extLst>
          </p:cNvPr>
          <p:cNvSpPr/>
          <p:nvPr/>
        </p:nvSpPr>
        <p:spPr>
          <a:xfrm>
            <a:off x="0" y="-164046"/>
            <a:ext cx="12403394"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F83899A-CDF6-8582-698A-E86AA416B3B5}"/>
              </a:ext>
            </a:extLst>
          </p:cNvPr>
          <p:cNvSpPr txBox="1"/>
          <p:nvPr/>
        </p:nvSpPr>
        <p:spPr>
          <a:xfrm>
            <a:off x="10264571" y="0"/>
            <a:ext cx="15893934" cy="369332"/>
          </a:xfrm>
          <a:prstGeom prst="rect">
            <a:avLst/>
          </a:prstGeom>
          <a:noFill/>
        </p:spPr>
        <p:txBody>
          <a:bodyPr wrap="square">
            <a:spAutoFit/>
          </a:bodyPr>
          <a:lstStyle/>
          <a:p>
            <a:r>
              <a:rPr lang="en-US" sz="1800" b="1" dirty="0">
                <a:solidFill>
                  <a:srgbClr val="39C5A8"/>
                </a:solidFill>
              </a:rPr>
              <a:t>BRAND IDENTITY</a:t>
            </a:r>
          </a:p>
        </p:txBody>
      </p:sp>
      <p:pic>
        <p:nvPicPr>
          <p:cNvPr id="4" name="Picture 3" descr="A blue background with white text&#10;&#10;AI-generated content may be incorrect.">
            <a:extLst>
              <a:ext uri="{FF2B5EF4-FFF2-40B4-BE49-F238E27FC236}">
                <a16:creationId xmlns:a16="http://schemas.microsoft.com/office/drawing/2014/main" id="{BA8A0CD8-83CF-17B0-C148-B13B6D1A1103}"/>
              </a:ext>
            </a:extLst>
          </p:cNvPr>
          <p:cNvPicPr>
            <a:picLocks noChangeAspect="1"/>
          </p:cNvPicPr>
          <p:nvPr/>
        </p:nvPicPr>
        <p:blipFill>
          <a:blip r:embed="rId3">
            <a:extLst>
              <a:ext uri="{28A0092B-C50C-407E-A947-70E740481C1C}">
                <a14:useLocalDpi xmlns:a14="http://schemas.microsoft.com/office/drawing/2010/main" val="0"/>
              </a:ext>
            </a:extLst>
          </a:blip>
          <a:srcRect l="1609" t="1652" r="1831" b="12327"/>
          <a:stretch>
            <a:fillRect/>
          </a:stretch>
        </p:blipFill>
        <p:spPr>
          <a:xfrm>
            <a:off x="2309999" y="633999"/>
            <a:ext cx="7783396" cy="5899355"/>
          </a:xfrm>
          <a:prstGeom prst="rect">
            <a:avLst/>
          </a:prstGeom>
        </p:spPr>
      </p:pic>
    </p:spTree>
    <p:extLst>
      <p:ext uri="{BB962C8B-B14F-4D97-AF65-F5344CB8AC3E}">
        <p14:creationId xmlns:p14="http://schemas.microsoft.com/office/powerpoint/2010/main" val="3886665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961DB-82AF-1B50-E622-E69433E0F6A6}"/>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34FF9E39-2E57-0AE5-08F9-413C3D61D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886EA52D-E96A-C418-3810-BF35E50B8D40}"/>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BBD5DCF-CFF8-B5D1-6317-A96A6DE191DC}"/>
              </a:ext>
            </a:extLst>
          </p:cNvPr>
          <p:cNvSpPr txBox="1"/>
          <p:nvPr/>
        </p:nvSpPr>
        <p:spPr>
          <a:xfrm>
            <a:off x="10264571" y="0"/>
            <a:ext cx="15893934" cy="369332"/>
          </a:xfrm>
          <a:prstGeom prst="rect">
            <a:avLst/>
          </a:prstGeom>
          <a:noFill/>
        </p:spPr>
        <p:txBody>
          <a:bodyPr wrap="square">
            <a:spAutoFit/>
          </a:bodyPr>
          <a:lstStyle/>
          <a:p>
            <a:r>
              <a:rPr lang="en-US" b="1" dirty="0">
                <a:solidFill>
                  <a:srgbClr val="39C5A8"/>
                </a:solidFill>
              </a:rPr>
              <a:t>MARKETING</a:t>
            </a:r>
            <a:endParaRPr lang="en-US" sz="1800" b="1" dirty="0">
              <a:solidFill>
                <a:srgbClr val="39C5A8"/>
              </a:solidFill>
            </a:endParaRPr>
          </a:p>
        </p:txBody>
      </p:sp>
      <p:sp>
        <p:nvSpPr>
          <p:cNvPr id="5" name="Flowchart: Connector 4">
            <a:extLst>
              <a:ext uri="{FF2B5EF4-FFF2-40B4-BE49-F238E27FC236}">
                <a16:creationId xmlns:a16="http://schemas.microsoft.com/office/drawing/2014/main" id="{AA545673-B68C-F1E1-27F3-56DBFFD27ACB}"/>
              </a:ext>
            </a:extLst>
          </p:cNvPr>
          <p:cNvSpPr/>
          <p:nvPr/>
        </p:nvSpPr>
        <p:spPr>
          <a:xfrm>
            <a:off x="11105537" y="5877415"/>
            <a:ext cx="899652" cy="899652"/>
          </a:xfrm>
          <a:prstGeom prst="flowChartConnector">
            <a:avLst/>
          </a:prstGeom>
          <a:solidFill>
            <a:srgbClr val="39C5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17B0C70-5B43-1FE1-E12B-0066498C8981}"/>
              </a:ext>
            </a:extLst>
          </p:cNvPr>
          <p:cNvSpPr txBox="1"/>
          <p:nvPr/>
        </p:nvSpPr>
        <p:spPr>
          <a:xfrm>
            <a:off x="11238272" y="6034853"/>
            <a:ext cx="2964425" cy="584775"/>
          </a:xfrm>
          <a:prstGeom prst="rect">
            <a:avLst/>
          </a:prstGeom>
          <a:noFill/>
        </p:spPr>
        <p:txBody>
          <a:bodyPr wrap="square" rtlCol="0">
            <a:spAutoFit/>
          </a:bodyPr>
          <a:lstStyle/>
          <a:p>
            <a:r>
              <a:rPr lang="en-US" sz="3200" b="1" dirty="0">
                <a:solidFill>
                  <a:schemeClr val="bg1"/>
                </a:solidFill>
              </a:rPr>
              <a:t>01</a:t>
            </a:r>
          </a:p>
        </p:txBody>
      </p:sp>
      <p:sp>
        <p:nvSpPr>
          <p:cNvPr id="7" name="TextBox 6">
            <a:extLst>
              <a:ext uri="{FF2B5EF4-FFF2-40B4-BE49-F238E27FC236}">
                <a16:creationId xmlns:a16="http://schemas.microsoft.com/office/drawing/2014/main" id="{79A0042C-E52C-60F1-B5F9-E16C408E8CF3}"/>
              </a:ext>
            </a:extLst>
          </p:cNvPr>
          <p:cNvSpPr txBox="1"/>
          <p:nvPr/>
        </p:nvSpPr>
        <p:spPr>
          <a:xfrm>
            <a:off x="4616245" y="369332"/>
            <a:ext cx="9144000" cy="584775"/>
          </a:xfrm>
          <a:prstGeom prst="rect">
            <a:avLst/>
          </a:prstGeom>
          <a:noFill/>
        </p:spPr>
        <p:txBody>
          <a:bodyPr wrap="square" rtlCol="0">
            <a:spAutoFit/>
          </a:bodyPr>
          <a:lstStyle/>
          <a:p>
            <a:r>
              <a:rPr lang="en-US" sz="3200" b="1" dirty="0">
                <a:solidFill>
                  <a:schemeClr val="bg1"/>
                </a:solidFill>
              </a:rPr>
              <a:t>BUSINESS CARD</a:t>
            </a:r>
          </a:p>
        </p:txBody>
      </p:sp>
      <p:pic>
        <p:nvPicPr>
          <p:cNvPr id="11" name="Picture 10" descr="Several business cards on a white surface&#10;&#10;AI-generated content may be incorrect.">
            <a:extLst>
              <a:ext uri="{FF2B5EF4-FFF2-40B4-BE49-F238E27FC236}">
                <a16:creationId xmlns:a16="http://schemas.microsoft.com/office/drawing/2014/main" id="{573AC2DC-E325-6AA5-3A4E-8F3F9020B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817" y="1156466"/>
            <a:ext cx="6894365" cy="5170774"/>
          </a:xfrm>
          <a:prstGeom prst="rect">
            <a:avLst/>
          </a:prstGeom>
        </p:spPr>
      </p:pic>
    </p:spTree>
    <p:extLst>
      <p:ext uri="{BB962C8B-B14F-4D97-AF65-F5344CB8AC3E}">
        <p14:creationId xmlns:p14="http://schemas.microsoft.com/office/powerpoint/2010/main" val="1110158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867E5-27AB-A87A-B866-0CB71F863BEC}"/>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78919947-6598-47C1-BC9D-940D6886A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FB834174-F30B-62A8-2F75-3B798058D917}"/>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CF0FCD0-7BE6-3366-A893-F308D2D9ED68}"/>
              </a:ext>
            </a:extLst>
          </p:cNvPr>
          <p:cNvSpPr txBox="1"/>
          <p:nvPr/>
        </p:nvSpPr>
        <p:spPr>
          <a:xfrm>
            <a:off x="10264571" y="0"/>
            <a:ext cx="15893934" cy="369332"/>
          </a:xfrm>
          <a:prstGeom prst="rect">
            <a:avLst/>
          </a:prstGeom>
          <a:noFill/>
        </p:spPr>
        <p:txBody>
          <a:bodyPr wrap="square">
            <a:spAutoFit/>
          </a:bodyPr>
          <a:lstStyle/>
          <a:p>
            <a:r>
              <a:rPr lang="en-US" b="1" dirty="0">
                <a:solidFill>
                  <a:srgbClr val="39C5A8"/>
                </a:solidFill>
              </a:rPr>
              <a:t>MARKETING</a:t>
            </a:r>
            <a:endParaRPr lang="en-US" sz="1800" b="1" dirty="0">
              <a:solidFill>
                <a:srgbClr val="39C5A8"/>
              </a:solidFill>
            </a:endParaRPr>
          </a:p>
        </p:txBody>
      </p:sp>
      <p:sp>
        <p:nvSpPr>
          <p:cNvPr id="5" name="Flowchart: Connector 4">
            <a:extLst>
              <a:ext uri="{FF2B5EF4-FFF2-40B4-BE49-F238E27FC236}">
                <a16:creationId xmlns:a16="http://schemas.microsoft.com/office/drawing/2014/main" id="{1E9C17E1-C8C9-5E6A-51BF-1C510E832EE7}"/>
              </a:ext>
            </a:extLst>
          </p:cNvPr>
          <p:cNvSpPr/>
          <p:nvPr/>
        </p:nvSpPr>
        <p:spPr>
          <a:xfrm>
            <a:off x="412956" y="5958348"/>
            <a:ext cx="899652" cy="899652"/>
          </a:xfrm>
          <a:prstGeom prst="flowChartConnector">
            <a:avLst/>
          </a:prstGeom>
          <a:solidFill>
            <a:srgbClr val="39C5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448E205-66B9-591E-1CE1-88FEFD62470B}"/>
              </a:ext>
            </a:extLst>
          </p:cNvPr>
          <p:cNvSpPr txBox="1"/>
          <p:nvPr/>
        </p:nvSpPr>
        <p:spPr>
          <a:xfrm>
            <a:off x="545691" y="6115786"/>
            <a:ext cx="2964425" cy="584775"/>
          </a:xfrm>
          <a:prstGeom prst="rect">
            <a:avLst/>
          </a:prstGeom>
          <a:noFill/>
        </p:spPr>
        <p:txBody>
          <a:bodyPr wrap="square" rtlCol="0">
            <a:spAutoFit/>
          </a:bodyPr>
          <a:lstStyle/>
          <a:p>
            <a:r>
              <a:rPr lang="en-US" sz="3200" b="1" dirty="0">
                <a:solidFill>
                  <a:schemeClr val="bg1"/>
                </a:solidFill>
              </a:rPr>
              <a:t>02</a:t>
            </a:r>
          </a:p>
        </p:txBody>
      </p:sp>
      <p:sp>
        <p:nvSpPr>
          <p:cNvPr id="7" name="TextBox 6">
            <a:extLst>
              <a:ext uri="{FF2B5EF4-FFF2-40B4-BE49-F238E27FC236}">
                <a16:creationId xmlns:a16="http://schemas.microsoft.com/office/drawing/2014/main" id="{C425BE81-2B46-9F5C-E1D1-8BF215C70CEE}"/>
              </a:ext>
            </a:extLst>
          </p:cNvPr>
          <p:cNvSpPr txBox="1"/>
          <p:nvPr/>
        </p:nvSpPr>
        <p:spPr>
          <a:xfrm>
            <a:off x="5564949" y="240990"/>
            <a:ext cx="9144000" cy="584775"/>
          </a:xfrm>
          <a:prstGeom prst="rect">
            <a:avLst/>
          </a:prstGeom>
          <a:noFill/>
        </p:spPr>
        <p:txBody>
          <a:bodyPr wrap="square" rtlCol="0">
            <a:spAutoFit/>
          </a:bodyPr>
          <a:lstStyle/>
          <a:p>
            <a:r>
              <a:rPr lang="en-US" sz="3200" b="1" dirty="0">
                <a:solidFill>
                  <a:schemeClr val="bg1"/>
                </a:solidFill>
              </a:rPr>
              <a:t>FLYER</a:t>
            </a:r>
          </a:p>
        </p:txBody>
      </p:sp>
      <p:pic>
        <p:nvPicPr>
          <p:cNvPr id="14" name="Picture 13">
            <a:extLst>
              <a:ext uri="{FF2B5EF4-FFF2-40B4-BE49-F238E27FC236}">
                <a16:creationId xmlns:a16="http://schemas.microsoft.com/office/drawing/2014/main" id="{1EA2BA4B-E7DF-D7F6-A1B1-43FF44DB0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308" y="938413"/>
            <a:ext cx="8204641" cy="5469760"/>
          </a:xfrm>
          <a:prstGeom prst="rect">
            <a:avLst/>
          </a:prstGeom>
        </p:spPr>
      </p:pic>
    </p:spTree>
    <p:extLst>
      <p:ext uri="{BB962C8B-B14F-4D97-AF65-F5344CB8AC3E}">
        <p14:creationId xmlns:p14="http://schemas.microsoft.com/office/powerpoint/2010/main" val="2174159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08306-60E8-2D4E-EEC4-27E33C357EC0}"/>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8A8D36FD-6873-32BD-7A3C-1F9FC0474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8825B6BD-A697-A98B-7F51-57142115E1E7}"/>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F5869F2-CEB1-28C1-5BD5-E08A1AA0D1A1}"/>
              </a:ext>
            </a:extLst>
          </p:cNvPr>
          <p:cNvSpPr txBox="1"/>
          <p:nvPr/>
        </p:nvSpPr>
        <p:spPr>
          <a:xfrm>
            <a:off x="10264571" y="0"/>
            <a:ext cx="15893934" cy="369332"/>
          </a:xfrm>
          <a:prstGeom prst="rect">
            <a:avLst/>
          </a:prstGeom>
          <a:noFill/>
        </p:spPr>
        <p:txBody>
          <a:bodyPr wrap="square">
            <a:spAutoFit/>
          </a:bodyPr>
          <a:lstStyle/>
          <a:p>
            <a:r>
              <a:rPr lang="en-US" b="1" dirty="0">
                <a:solidFill>
                  <a:srgbClr val="39C5A8"/>
                </a:solidFill>
              </a:rPr>
              <a:t>MARKETING</a:t>
            </a:r>
            <a:endParaRPr lang="en-US" sz="1800" b="1" dirty="0">
              <a:solidFill>
                <a:srgbClr val="39C5A8"/>
              </a:solidFill>
            </a:endParaRPr>
          </a:p>
        </p:txBody>
      </p:sp>
      <p:sp>
        <p:nvSpPr>
          <p:cNvPr id="5" name="Flowchart: Connector 4">
            <a:extLst>
              <a:ext uri="{FF2B5EF4-FFF2-40B4-BE49-F238E27FC236}">
                <a16:creationId xmlns:a16="http://schemas.microsoft.com/office/drawing/2014/main" id="{434BE584-4378-1902-63DC-5966E7E194C5}"/>
              </a:ext>
            </a:extLst>
          </p:cNvPr>
          <p:cNvSpPr/>
          <p:nvPr/>
        </p:nvSpPr>
        <p:spPr>
          <a:xfrm>
            <a:off x="11105537" y="5877415"/>
            <a:ext cx="899652" cy="899652"/>
          </a:xfrm>
          <a:prstGeom prst="flowChartConnector">
            <a:avLst/>
          </a:prstGeom>
          <a:solidFill>
            <a:srgbClr val="39C5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C8BE7DB-20C0-CAD4-3417-0EAFC78161BE}"/>
              </a:ext>
            </a:extLst>
          </p:cNvPr>
          <p:cNvSpPr txBox="1"/>
          <p:nvPr/>
        </p:nvSpPr>
        <p:spPr>
          <a:xfrm>
            <a:off x="11238272" y="6034853"/>
            <a:ext cx="2964425" cy="584775"/>
          </a:xfrm>
          <a:prstGeom prst="rect">
            <a:avLst/>
          </a:prstGeom>
          <a:noFill/>
        </p:spPr>
        <p:txBody>
          <a:bodyPr wrap="square" rtlCol="0">
            <a:spAutoFit/>
          </a:bodyPr>
          <a:lstStyle/>
          <a:p>
            <a:r>
              <a:rPr lang="en-US" sz="3200" b="1" dirty="0">
                <a:solidFill>
                  <a:schemeClr val="bg1"/>
                </a:solidFill>
              </a:rPr>
              <a:t>03</a:t>
            </a:r>
          </a:p>
        </p:txBody>
      </p:sp>
      <p:sp>
        <p:nvSpPr>
          <p:cNvPr id="7" name="TextBox 6">
            <a:extLst>
              <a:ext uri="{FF2B5EF4-FFF2-40B4-BE49-F238E27FC236}">
                <a16:creationId xmlns:a16="http://schemas.microsoft.com/office/drawing/2014/main" id="{45D3C5B4-7B66-7D83-0C59-C98EF3608F35}"/>
              </a:ext>
            </a:extLst>
          </p:cNvPr>
          <p:cNvSpPr txBox="1"/>
          <p:nvPr/>
        </p:nvSpPr>
        <p:spPr>
          <a:xfrm>
            <a:off x="5058697" y="184666"/>
            <a:ext cx="9144000" cy="584775"/>
          </a:xfrm>
          <a:prstGeom prst="rect">
            <a:avLst/>
          </a:prstGeom>
          <a:noFill/>
        </p:spPr>
        <p:txBody>
          <a:bodyPr wrap="square" rtlCol="0">
            <a:spAutoFit/>
          </a:bodyPr>
          <a:lstStyle/>
          <a:p>
            <a:r>
              <a:rPr lang="en-US" sz="3200" b="1" dirty="0">
                <a:solidFill>
                  <a:schemeClr val="bg1"/>
                </a:solidFill>
              </a:rPr>
              <a:t>MAGAZINE</a:t>
            </a:r>
          </a:p>
        </p:txBody>
      </p:sp>
      <p:pic>
        <p:nvPicPr>
          <p:cNvPr id="70" name="Picture 69" descr="A magazine open to show the pages of a magazine&#10;&#10;AI-generated content may be incorrect.">
            <a:extLst>
              <a:ext uri="{FF2B5EF4-FFF2-40B4-BE49-F238E27FC236}">
                <a16:creationId xmlns:a16="http://schemas.microsoft.com/office/drawing/2014/main" id="{0FC0B77A-BD93-1326-1EBF-92BC789F3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34" y="1640958"/>
            <a:ext cx="5516261" cy="3677507"/>
          </a:xfrm>
          <a:prstGeom prst="rect">
            <a:avLst/>
          </a:prstGeom>
        </p:spPr>
      </p:pic>
      <p:pic>
        <p:nvPicPr>
          <p:cNvPr id="72" name="Picture 71" descr="A book with people in the background&#10;&#10;AI-generated content may be incorrect.">
            <a:extLst>
              <a:ext uri="{FF2B5EF4-FFF2-40B4-BE49-F238E27FC236}">
                <a16:creationId xmlns:a16="http://schemas.microsoft.com/office/drawing/2014/main" id="{0054EFA6-0622-0921-BC31-047C69775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194" y="1640957"/>
            <a:ext cx="5516261" cy="3677507"/>
          </a:xfrm>
          <a:prstGeom prst="rect">
            <a:avLst/>
          </a:prstGeom>
        </p:spPr>
      </p:pic>
    </p:spTree>
    <p:extLst>
      <p:ext uri="{BB962C8B-B14F-4D97-AF65-F5344CB8AC3E}">
        <p14:creationId xmlns:p14="http://schemas.microsoft.com/office/powerpoint/2010/main" val="193668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CDF9F-DE91-F38F-7303-6C4D68C87330}"/>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4F6605DD-EFB9-E5D0-281B-84E17A8F1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D47BA1FD-9547-7452-A41F-1A1C8D25798F}"/>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A845F89-20F4-AF74-9C1E-CCD6BCAFD3E2}"/>
              </a:ext>
            </a:extLst>
          </p:cNvPr>
          <p:cNvSpPr txBox="1"/>
          <p:nvPr/>
        </p:nvSpPr>
        <p:spPr>
          <a:xfrm>
            <a:off x="10264571" y="0"/>
            <a:ext cx="15893934" cy="369332"/>
          </a:xfrm>
          <a:prstGeom prst="rect">
            <a:avLst/>
          </a:prstGeom>
          <a:noFill/>
        </p:spPr>
        <p:txBody>
          <a:bodyPr wrap="square">
            <a:spAutoFit/>
          </a:bodyPr>
          <a:lstStyle/>
          <a:p>
            <a:r>
              <a:rPr lang="en-US" b="1" dirty="0">
                <a:solidFill>
                  <a:srgbClr val="39C5A8"/>
                </a:solidFill>
              </a:rPr>
              <a:t>MARKETING</a:t>
            </a:r>
            <a:endParaRPr lang="en-US" sz="1800" b="1" dirty="0">
              <a:solidFill>
                <a:srgbClr val="39C5A8"/>
              </a:solidFill>
            </a:endParaRPr>
          </a:p>
        </p:txBody>
      </p:sp>
      <p:sp>
        <p:nvSpPr>
          <p:cNvPr id="5" name="Flowchart: Connector 4">
            <a:extLst>
              <a:ext uri="{FF2B5EF4-FFF2-40B4-BE49-F238E27FC236}">
                <a16:creationId xmlns:a16="http://schemas.microsoft.com/office/drawing/2014/main" id="{09C8024C-0D13-1838-2103-2E0EC1CCA580}"/>
              </a:ext>
            </a:extLst>
          </p:cNvPr>
          <p:cNvSpPr/>
          <p:nvPr/>
        </p:nvSpPr>
        <p:spPr>
          <a:xfrm>
            <a:off x="412956" y="5958348"/>
            <a:ext cx="899652" cy="899652"/>
          </a:xfrm>
          <a:prstGeom prst="flowChartConnector">
            <a:avLst/>
          </a:prstGeom>
          <a:solidFill>
            <a:srgbClr val="39C5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018CD01A-97CF-DE7D-637D-E21BD13C1CCE}"/>
              </a:ext>
            </a:extLst>
          </p:cNvPr>
          <p:cNvSpPr txBox="1"/>
          <p:nvPr/>
        </p:nvSpPr>
        <p:spPr>
          <a:xfrm>
            <a:off x="545691" y="6115786"/>
            <a:ext cx="2964425" cy="584775"/>
          </a:xfrm>
          <a:prstGeom prst="rect">
            <a:avLst/>
          </a:prstGeom>
          <a:noFill/>
        </p:spPr>
        <p:txBody>
          <a:bodyPr wrap="square" rtlCol="0">
            <a:spAutoFit/>
          </a:bodyPr>
          <a:lstStyle/>
          <a:p>
            <a:r>
              <a:rPr lang="en-US" sz="3200" b="1" dirty="0">
                <a:solidFill>
                  <a:schemeClr val="bg1"/>
                </a:solidFill>
              </a:rPr>
              <a:t>04</a:t>
            </a:r>
          </a:p>
        </p:txBody>
      </p:sp>
      <p:sp>
        <p:nvSpPr>
          <p:cNvPr id="7" name="TextBox 6">
            <a:extLst>
              <a:ext uri="{FF2B5EF4-FFF2-40B4-BE49-F238E27FC236}">
                <a16:creationId xmlns:a16="http://schemas.microsoft.com/office/drawing/2014/main" id="{E81073F3-B0C1-E9E5-5B37-1114B086F3AA}"/>
              </a:ext>
            </a:extLst>
          </p:cNvPr>
          <p:cNvSpPr txBox="1"/>
          <p:nvPr/>
        </p:nvSpPr>
        <p:spPr>
          <a:xfrm>
            <a:off x="5224980" y="240990"/>
            <a:ext cx="9144000" cy="584775"/>
          </a:xfrm>
          <a:prstGeom prst="rect">
            <a:avLst/>
          </a:prstGeom>
          <a:noFill/>
        </p:spPr>
        <p:txBody>
          <a:bodyPr wrap="square" rtlCol="0">
            <a:spAutoFit/>
          </a:bodyPr>
          <a:lstStyle/>
          <a:p>
            <a:r>
              <a:rPr lang="en-US" sz="3200" b="1" dirty="0">
                <a:solidFill>
                  <a:schemeClr val="bg1"/>
                </a:solidFill>
              </a:rPr>
              <a:t>POSTER</a:t>
            </a:r>
          </a:p>
        </p:txBody>
      </p:sp>
      <p:pic>
        <p:nvPicPr>
          <p:cNvPr id="4" name="Picture 3" descr="A poster on a wall&#10;&#10;AI-generated content may be incorrect.">
            <a:extLst>
              <a:ext uri="{FF2B5EF4-FFF2-40B4-BE49-F238E27FC236}">
                <a16:creationId xmlns:a16="http://schemas.microsoft.com/office/drawing/2014/main" id="{B054F435-3245-4808-2324-E64354A76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56" y="1388784"/>
            <a:ext cx="5440576" cy="4080432"/>
          </a:xfrm>
          <a:prstGeom prst="rect">
            <a:avLst/>
          </a:prstGeom>
        </p:spPr>
      </p:pic>
      <p:pic>
        <p:nvPicPr>
          <p:cNvPr id="11" name="Picture 10">
            <a:extLst>
              <a:ext uri="{FF2B5EF4-FFF2-40B4-BE49-F238E27FC236}">
                <a16:creationId xmlns:a16="http://schemas.microsoft.com/office/drawing/2014/main" id="{07D10AB7-F705-2A62-9E75-F68F19638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09384"/>
            <a:ext cx="5942304" cy="3961536"/>
          </a:xfrm>
          <a:prstGeom prst="rect">
            <a:avLst/>
          </a:prstGeom>
        </p:spPr>
      </p:pic>
    </p:spTree>
    <p:extLst>
      <p:ext uri="{BB962C8B-B14F-4D97-AF65-F5344CB8AC3E}">
        <p14:creationId xmlns:p14="http://schemas.microsoft.com/office/powerpoint/2010/main" val="295887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EAA2E-BB75-2A9B-6876-B55833F6F492}"/>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9C194633-F35C-76BF-16B4-051993BCC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398EACAA-891A-9342-FB63-6F274491357D}"/>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D951553-0EF3-1952-A9A4-ACA7B0496A78}"/>
              </a:ext>
            </a:extLst>
          </p:cNvPr>
          <p:cNvSpPr txBox="1"/>
          <p:nvPr/>
        </p:nvSpPr>
        <p:spPr>
          <a:xfrm>
            <a:off x="10264571" y="0"/>
            <a:ext cx="15893934" cy="369332"/>
          </a:xfrm>
          <a:prstGeom prst="rect">
            <a:avLst/>
          </a:prstGeom>
          <a:noFill/>
        </p:spPr>
        <p:txBody>
          <a:bodyPr wrap="square">
            <a:spAutoFit/>
          </a:bodyPr>
          <a:lstStyle/>
          <a:p>
            <a:r>
              <a:rPr lang="en-US" b="1" dirty="0">
                <a:solidFill>
                  <a:srgbClr val="39C5A8"/>
                </a:solidFill>
              </a:rPr>
              <a:t>MARKETING</a:t>
            </a:r>
            <a:endParaRPr lang="en-US" sz="1800" b="1" dirty="0">
              <a:solidFill>
                <a:srgbClr val="39C5A8"/>
              </a:solidFill>
            </a:endParaRPr>
          </a:p>
        </p:txBody>
      </p:sp>
      <p:sp>
        <p:nvSpPr>
          <p:cNvPr id="5" name="Flowchart: Connector 4">
            <a:extLst>
              <a:ext uri="{FF2B5EF4-FFF2-40B4-BE49-F238E27FC236}">
                <a16:creationId xmlns:a16="http://schemas.microsoft.com/office/drawing/2014/main" id="{2019B0B1-BE2B-4490-F297-4962917F9398}"/>
              </a:ext>
            </a:extLst>
          </p:cNvPr>
          <p:cNvSpPr/>
          <p:nvPr/>
        </p:nvSpPr>
        <p:spPr>
          <a:xfrm>
            <a:off x="11105537" y="5877415"/>
            <a:ext cx="899652" cy="899652"/>
          </a:xfrm>
          <a:prstGeom prst="flowChartConnector">
            <a:avLst/>
          </a:prstGeom>
          <a:solidFill>
            <a:srgbClr val="39C5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06B9DFD-6321-221C-3FA7-C5B4DA7E019A}"/>
              </a:ext>
            </a:extLst>
          </p:cNvPr>
          <p:cNvSpPr txBox="1"/>
          <p:nvPr/>
        </p:nvSpPr>
        <p:spPr>
          <a:xfrm>
            <a:off x="11238272" y="6034853"/>
            <a:ext cx="2964425" cy="584775"/>
          </a:xfrm>
          <a:prstGeom prst="rect">
            <a:avLst/>
          </a:prstGeom>
          <a:noFill/>
        </p:spPr>
        <p:txBody>
          <a:bodyPr wrap="square" rtlCol="0">
            <a:spAutoFit/>
          </a:bodyPr>
          <a:lstStyle/>
          <a:p>
            <a:r>
              <a:rPr lang="en-US" sz="3200" b="1" dirty="0">
                <a:solidFill>
                  <a:schemeClr val="bg1"/>
                </a:solidFill>
              </a:rPr>
              <a:t>05</a:t>
            </a:r>
          </a:p>
        </p:txBody>
      </p:sp>
      <p:sp>
        <p:nvSpPr>
          <p:cNvPr id="7" name="TextBox 6">
            <a:extLst>
              <a:ext uri="{FF2B5EF4-FFF2-40B4-BE49-F238E27FC236}">
                <a16:creationId xmlns:a16="http://schemas.microsoft.com/office/drawing/2014/main" id="{7B3B01FF-1116-33F4-3350-5A0DEA34B18D}"/>
              </a:ext>
            </a:extLst>
          </p:cNvPr>
          <p:cNvSpPr txBox="1"/>
          <p:nvPr/>
        </p:nvSpPr>
        <p:spPr>
          <a:xfrm>
            <a:off x="4892305" y="80933"/>
            <a:ext cx="9144000" cy="584775"/>
          </a:xfrm>
          <a:prstGeom prst="rect">
            <a:avLst/>
          </a:prstGeom>
          <a:noFill/>
        </p:spPr>
        <p:txBody>
          <a:bodyPr wrap="square" rtlCol="0">
            <a:spAutoFit/>
          </a:bodyPr>
          <a:lstStyle/>
          <a:p>
            <a:r>
              <a:rPr lang="en-US" sz="3200" b="1" dirty="0">
                <a:solidFill>
                  <a:schemeClr val="bg1"/>
                </a:solidFill>
              </a:rPr>
              <a:t>BROCHURE</a:t>
            </a:r>
          </a:p>
        </p:txBody>
      </p:sp>
      <p:pic>
        <p:nvPicPr>
          <p:cNvPr id="4" name="Picture 3">
            <a:extLst>
              <a:ext uri="{FF2B5EF4-FFF2-40B4-BE49-F238E27FC236}">
                <a16:creationId xmlns:a16="http://schemas.microsoft.com/office/drawing/2014/main" id="{9005AB3D-EE5D-443A-E9D0-4C3CCB4B3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584" y="1588389"/>
            <a:ext cx="5673969" cy="3782646"/>
          </a:xfrm>
          <a:prstGeom prst="rect">
            <a:avLst/>
          </a:prstGeom>
        </p:spPr>
      </p:pic>
      <p:pic>
        <p:nvPicPr>
          <p:cNvPr id="11" name="Picture 10">
            <a:extLst>
              <a:ext uri="{FF2B5EF4-FFF2-40B4-BE49-F238E27FC236}">
                <a16:creationId xmlns:a16="http://schemas.microsoft.com/office/drawing/2014/main" id="{968C532D-20CB-5468-9F82-88AA7CF19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136" y="1588389"/>
            <a:ext cx="5673969" cy="3782646"/>
          </a:xfrm>
          <a:prstGeom prst="rect">
            <a:avLst/>
          </a:prstGeom>
        </p:spPr>
      </p:pic>
    </p:spTree>
    <p:extLst>
      <p:ext uri="{BB962C8B-B14F-4D97-AF65-F5344CB8AC3E}">
        <p14:creationId xmlns:p14="http://schemas.microsoft.com/office/powerpoint/2010/main" val="101226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9B6BF-9172-101D-0013-FA04BE7D6704}"/>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C98E3C04-AA96-69A3-00D2-F442A37F8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7" name="Rectangle 16">
            <a:extLst>
              <a:ext uri="{FF2B5EF4-FFF2-40B4-BE49-F238E27FC236}">
                <a16:creationId xmlns:a16="http://schemas.microsoft.com/office/drawing/2014/main" id="{0B35F7DB-59FA-606B-69C6-C567BEC8691B}"/>
              </a:ext>
            </a:extLst>
          </p:cNvPr>
          <p:cNvSpPr/>
          <p:nvPr/>
        </p:nvSpPr>
        <p:spPr>
          <a:xfrm>
            <a:off x="0" y="-215671"/>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6C83EFA-2638-7010-D421-8674B4F6DCAC}"/>
              </a:ext>
            </a:extLst>
          </p:cNvPr>
          <p:cNvSpPr txBox="1"/>
          <p:nvPr/>
        </p:nvSpPr>
        <p:spPr>
          <a:xfrm>
            <a:off x="8700800" y="2964203"/>
            <a:ext cx="5985164" cy="307777"/>
          </a:xfrm>
          <a:prstGeom prst="rect">
            <a:avLst/>
          </a:prstGeom>
          <a:noFill/>
        </p:spPr>
        <p:txBody>
          <a:bodyPr wrap="square" rtlCol="0">
            <a:spAutoFit/>
          </a:bodyPr>
          <a:lstStyle/>
          <a:p>
            <a:r>
              <a:rPr lang="en-US" sz="1400" dirty="0">
                <a:solidFill>
                  <a:schemeClr val="bg1">
                    <a:alpha val="50000"/>
                  </a:schemeClr>
                </a:solidFill>
              </a:rPr>
              <a:t>BRAND IDENTITY</a:t>
            </a:r>
          </a:p>
        </p:txBody>
      </p:sp>
      <p:sp>
        <p:nvSpPr>
          <p:cNvPr id="7" name="TextBox 6">
            <a:extLst>
              <a:ext uri="{FF2B5EF4-FFF2-40B4-BE49-F238E27FC236}">
                <a16:creationId xmlns:a16="http://schemas.microsoft.com/office/drawing/2014/main" id="{C465BEE3-CA11-E13E-2BC3-E5D38B2FB676}"/>
              </a:ext>
            </a:extLst>
          </p:cNvPr>
          <p:cNvSpPr txBox="1"/>
          <p:nvPr/>
        </p:nvSpPr>
        <p:spPr>
          <a:xfrm>
            <a:off x="3277163" y="2342713"/>
            <a:ext cx="5985164" cy="307777"/>
          </a:xfrm>
          <a:prstGeom prst="rect">
            <a:avLst/>
          </a:prstGeom>
          <a:noFill/>
        </p:spPr>
        <p:txBody>
          <a:bodyPr wrap="square" rtlCol="0">
            <a:spAutoFit/>
          </a:bodyPr>
          <a:lstStyle/>
          <a:p>
            <a:r>
              <a:rPr lang="en-US" sz="1400" dirty="0">
                <a:solidFill>
                  <a:schemeClr val="bg1">
                    <a:alpha val="50000"/>
                  </a:schemeClr>
                </a:solidFill>
              </a:rPr>
              <a:t>PROBLEM</a:t>
            </a:r>
          </a:p>
        </p:txBody>
      </p:sp>
      <p:sp>
        <p:nvSpPr>
          <p:cNvPr id="9" name="TextBox 8">
            <a:extLst>
              <a:ext uri="{FF2B5EF4-FFF2-40B4-BE49-F238E27FC236}">
                <a16:creationId xmlns:a16="http://schemas.microsoft.com/office/drawing/2014/main" id="{AFF04E62-EA73-4B96-2C7D-6EE7AAF5B680}"/>
              </a:ext>
            </a:extLst>
          </p:cNvPr>
          <p:cNvSpPr txBox="1"/>
          <p:nvPr/>
        </p:nvSpPr>
        <p:spPr>
          <a:xfrm>
            <a:off x="3277163" y="2939965"/>
            <a:ext cx="5985164" cy="307777"/>
          </a:xfrm>
          <a:prstGeom prst="rect">
            <a:avLst/>
          </a:prstGeom>
          <a:noFill/>
        </p:spPr>
        <p:txBody>
          <a:bodyPr wrap="square" rtlCol="0">
            <a:spAutoFit/>
          </a:bodyPr>
          <a:lstStyle/>
          <a:p>
            <a:r>
              <a:rPr lang="en-US" sz="1400" dirty="0">
                <a:solidFill>
                  <a:schemeClr val="bg1">
                    <a:alpha val="50000"/>
                  </a:schemeClr>
                </a:solidFill>
              </a:rPr>
              <a:t>SOLUTION</a:t>
            </a:r>
          </a:p>
        </p:txBody>
      </p:sp>
      <p:sp>
        <p:nvSpPr>
          <p:cNvPr id="10" name="TextBox 9">
            <a:extLst>
              <a:ext uri="{FF2B5EF4-FFF2-40B4-BE49-F238E27FC236}">
                <a16:creationId xmlns:a16="http://schemas.microsoft.com/office/drawing/2014/main" id="{B7C6D7B7-74C5-F723-4F86-4E4BD8BEC491}"/>
              </a:ext>
            </a:extLst>
          </p:cNvPr>
          <p:cNvSpPr txBox="1"/>
          <p:nvPr/>
        </p:nvSpPr>
        <p:spPr>
          <a:xfrm>
            <a:off x="3277163" y="3537217"/>
            <a:ext cx="5985164" cy="307777"/>
          </a:xfrm>
          <a:prstGeom prst="rect">
            <a:avLst/>
          </a:prstGeom>
          <a:noFill/>
        </p:spPr>
        <p:txBody>
          <a:bodyPr wrap="square" rtlCol="0">
            <a:spAutoFit/>
          </a:bodyPr>
          <a:lstStyle/>
          <a:p>
            <a:r>
              <a:rPr lang="en-US" sz="1400" dirty="0">
                <a:solidFill>
                  <a:schemeClr val="bg1">
                    <a:alpha val="50000"/>
                  </a:schemeClr>
                </a:solidFill>
              </a:rPr>
              <a:t>TARGET PERSONAS</a:t>
            </a:r>
          </a:p>
        </p:txBody>
      </p:sp>
      <p:sp>
        <p:nvSpPr>
          <p:cNvPr id="11" name="TextBox 10">
            <a:extLst>
              <a:ext uri="{FF2B5EF4-FFF2-40B4-BE49-F238E27FC236}">
                <a16:creationId xmlns:a16="http://schemas.microsoft.com/office/drawing/2014/main" id="{50C581E5-A319-3F50-F3F0-AC0ACB83BC06}"/>
              </a:ext>
            </a:extLst>
          </p:cNvPr>
          <p:cNvSpPr txBox="1"/>
          <p:nvPr/>
        </p:nvSpPr>
        <p:spPr>
          <a:xfrm>
            <a:off x="3277163" y="4134469"/>
            <a:ext cx="5985164" cy="307777"/>
          </a:xfrm>
          <a:prstGeom prst="rect">
            <a:avLst/>
          </a:prstGeom>
          <a:noFill/>
        </p:spPr>
        <p:txBody>
          <a:bodyPr wrap="square" rtlCol="0">
            <a:spAutoFit/>
          </a:bodyPr>
          <a:lstStyle/>
          <a:p>
            <a:r>
              <a:rPr lang="en-US" sz="1400" dirty="0">
                <a:solidFill>
                  <a:schemeClr val="bg1">
                    <a:alpha val="50000"/>
                  </a:schemeClr>
                </a:solidFill>
              </a:rPr>
              <a:t>DEVICE FUNCTIONS</a:t>
            </a:r>
          </a:p>
        </p:txBody>
      </p:sp>
      <p:sp>
        <p:nvSpPr>
          <p:cNvPr id="12" name="TextBox 11">
            <a:extLst>
              <a:ext uri="{FF2B5EF4-FFF2-40B4-BE49-F238E27FC236}">
                <a16:creationId xmlns:a16="http://schemas.microsoft.com/office/drawing/2014/main" id="{44B7FB57-482A-9AD6-0A10-3445358B1420}"/>
              </a:ext>
            </a:extLst>
          </p:cNvPr>
          <p:cNvSpPr txBox="1"/>
          <p:nvPr/>
        </p:nvSpPr>
        <p:spPr>
          <a:xfrm>
            <a:off x="8686124" y="1812457"/>
            <a:ext cx="5985164" cy="307777"/>
          </a:xfrm>
          <a:prstGeom prst="rect">
            <a:avLst/>
          </a:prstGeom>
          <a:noFill/>
        </p:spPr>
        <p:txBody>
          <a:bodyPr wrap="square" rtlCol="0">
            <a:spAutoFit/>
          </a:bodyPr>
          <a:lstStyle/>
          <a:p>
            <a:r>
              <a:rPr lang="en-US" sz="1400" dirty="0">
                <a:solidFill>
                  <a:schemeClr val="bg1">
                    <a:alpha val="50000"/>
                  </a:schemeClr>
                </a:solidFill>
              </a:rPr>
              <a:t>TIMELINE</a:t>
            </a:r>
          </a:p>
        </p:txBody>
      </p:sp>
      <p:sp>
        <p:nvSpPr>
          <p:cNvPr id="13" name="TextBox 12">
            <a:extLst>
              <a:ext uri="{FF2B5EF4-FFF2-40B4-BE49-F238E27FC236}">
                <a16:creationId xmlns:a16="http://schemas.microsoft.com/office/drawing/2014/main" id="{79D5E270-B4AB-13D3-AAB9-3C924B5D1029}"/>
              </a:ext>
            </a:extLst>
          </p:cNvPr>
          <p:cNvSpPr txBox="1"/>
          <p:nvPr/>
        </p:nvSpPr>
        <p:spPr>
          <a:xfrm>
            <a:off x="8686124" y="2386650"/>
            <a:ext cx="5985164" cy="307777"/>
          </a:xfrm>
          <a:prstGeom prst="rect">
            <a:avLst/>
          </a:prstGeom>
          <a:noFill/>
        </p:spPr>
        <p:txBody>
          <a:bodyPr wrap="square" rtlCol="0">
            <a:spAutoFit/>
          </a:bodyPr>
          <a:lstStyle/>
          <a:p>
            <a:r>
              <a:rPr lang="en-US" sz="1400" dirty="0">
                <a:solidFill>
                  <a:schemeClr val="bg1">
                    <a:alpha val="50000"/>
                  </a:schemeClr>
                </a:solidFill>
              </a:rPr>
              <a:t>HOW TO USE</a:t>
            </a:r>
          </a:p>
        </p:txBody>
      </p:sp>
      <p:sp>
        <p:nvSpPr>
          <p:cNvPr id="14" name="TextBox 13">
            <a:extLst>
              <a:ext uri="{FF2B5EF4-FFF2-40B4-BE49-F238E27FC236}">
                <a16:creationId xmlns:a16="http://schemas.microsoft.com/office/drawing/2014/main" id="{71F5BAB8-0BB0-FA37-6B57-5F88D14E8EFF}"/>
              </a:ext>
            </a:extLst>
          </p:cNvPr>
          <p:cNvSpPr txBox="1"/>
          <p:nvPr/>
        </p:nvSpPr>
        <p:spPr>
          <a:xfrm>
            <a:off x="3277163" y="1745461"/>
            <a:ext cx="5985164" cy="523220"/>
          </a:xfrm>
          <a:prstGeom prst="rect">
            <a:avLst/>
          </a:prstGeom>
          <a:noFill/>
        </p:spPr>
        <p:txBody>
          <a:bodyPr wrap="square" rtlCol="0">
            <a:spAutoFit/>
          </a:bodyPr>
          <a:lstStyle/>
          <a:p>
            <a:r>
              <a:rPr lang="en-US" sz="2800" b="1" dirty="0">
                <a:solidFill>
                  <a:srgbClr val="39C5A8"/>
                </a:solidFill>
              </a:rPr>
              <a:t>GET TO KNOW US</a:t>
            </a:r>
          </a:p>
        </p:txBody>
      </p:sp>
      <p:sp>
        <p:nvSpPr>
          <p:cNvPr id="15" name="TextBox 14">
            <a:extLst>
              <a:ext uri="{FF2B5EF4-FFF2-40B4-BE49-F238E27FC236}">
                <a16:creationId xmlns:a16="http://schemas.microsoft.com/office/drawing/2014/main" id="{8900DDAA-0E80-598F-0ECC-2C1C713262D7}"/>
              </a:ext>
            </a:extLst>
          </p:cNvPr>
          <p:cNvSpPr txBox="1"/>
          <p:nvPr/>
        </p:nvSpPr>
        <p:spPr>
          <a:xfrm>
            <a:off x="8686124" y="3515249"/>
            <a:ext cx="5985164" cy="307777"/>
          </a:xfrm>
          <a:prstGeom prst="rect">
            <a:avLst/>
          </a:prstGeom>
          <a:noFill/>
        </p:spPr>
        <p:txBody>
          <a:bodyPr wrap="square" rtlCol="0">
            <a:spAutoFit/>
          </a:bodyPr>
          <a:lstStyle/>
          <a:p>
            <a:r>
              <a:rPr lang="en-US" sz="1400" dirty="0">
                <a:solidFill>
                  <a:schemeClr val="bg1">
                    <a:alpha val="50000"/>
                  </a:schemeClr>
                </a:solidFill>
              </a:rPr>
              <a:t>MARKETING</a:t>
            </a:r>
          </a:p>
        </p:txBody>
      </p:sp>
      <p:sp>
        <p:nvSpPr>
          <p:cNvPr id="16" name="TextBox 15">
            <a:extLst>
              <a:ext uri="{FF2B5EF4-FFF2-40B4-BE49-F238E27FC236}">
                <a16:creationId xmlns:a16="http://schemas.microsoft.com/office/drawing/2014/main" id="{E6B01159-30A8-135E-B483-8B83635C153C}"/>
              </a:ext>
            </a:extLst>
          </p:cNvPr>
          <p:cNvSpPr txBox="1"/>
          <p:nvPr/>
        </p:nvSpPr>
        <p:spPr>
          <a:xfrm>
            <a:off x="8686124" y="4090532"/>
            <a:ext cx="5985164" cy="307777"/>
          </a:xfrm>
          <a:prstGeom prst="rect">
            <a:avLst/>
          </a:prstGeom>
          <a:noFill/>
        </p:spPr>
        <p:txBody>
          <a:bodyPr wrap="square" rtlCol="0">
            <a:spAutoFit/>
          </a:bodyPr>
          <a:lstStyle/>
          <a:p>
            <a:r>
              <a:rPr lang="en-US" sz="1400" dirty="0">
                <a:solidFill>
                  <a:schemeClr val="bg1">
                    <a:alpha val="50000"/>
                  </a:schemeClr>
                </a:solidFill>
              </a:rPr>
              <a:t>COMMON Q&amp;A</a:t>
            </a:r>
          </a:p>
        </p:txBody>
      </p:sp>
      <p:sp>
        <p:nvSpPr>
          <p:cNvPr id="3" name="Circle: Hollow 2">
            <a:extLst>
              <a:ext uri="{FF2B5EF4-FFF2-40B4-BE49-F238E27FC236}">
                <a16:creationId xmlns:a16="http://schemas.microsoft.com/office/drawing/2014/main" id="{5AC158CF-3C6F-D0A2-3860-CD83E6E2EB70}"/>
              </a:ext>
            </a:extLst>
          </p:cNvPr>
          <p:cNvSpPr/>
          <p:nvPr/>
        </p:nvSpPr>
        <p:spPr>
          <a:xfrm>
            <a:off x="-2493964" y="2939965"/>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BEA7E6D-ADB4-4A3C-4CF2-D8653C2F2055}"/>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
        <p:nvSpPr>
          <p:cNvPr id="5" name="Circle: Hollow 4">
            <a:extLst>
              <a:ext uri="{FF2B5EF4-FFF2-40B4-BE49-F238E27FC236}">
                <a16:creationId xmlns:a16="http://schemas.microsoft.com/office/drawing/2014/main" id="{18A702C0-459D-F987-679C-EEF38ABCF7CB}"/>
              </a:ext>
            </a:extLst>
          </p:cNvPr>
          <p:cNvSpPr/>
          <p:nvPr/>
        </p:nvSpPr>
        <p:spPr>
          <a:xfrm>
            <a:off x="5187082" y="-2378414"/>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558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97C7-F46E-44F8-676F-CFC358AB101B}"/>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C2628726-8039-37D2-1888-9B8894D89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E848F9E3-0783-0EF9-42F3-EE353A881AB9}"/>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E5436D3-ED3F-B53E-1E8A-7B610300DDB8}"/>
              </a:ext>
            </a:extLst>
          </p:cNvPr>
          <p:cNvSpPr txBox="1"/>
          <p:nvPr/>
        </p:nvSpPr>
        <p:spPr>
          <a:xfrm>
            <a:off x="10264571" y="0"/>
            <a:ext cx="15893934" cy="369332"/>
          </a:xfrm>
          <a:prstGeom prst="rect">
            <a:avLst/>
          </a:prstGeom>
          <a:noFill/>
        </p:spPr>
        <p:txBody>
          <a:bodyPr wrap="square">
            <a:spAutoFit/>
          </a:bodyPr>
          <a:lstStyle/>
          <a:p>
            <a:r>
              <a:rPr lang="en-US" b="1" dirty="0">
                <a:solidFill>
                  <a:srgbClr val="39C5A8"/>
                </a:solidFill>
              </a:rPr>
              <a:t>MARKETING</a:t>
            </a:r>
            <a:endParaRPr lang="en-US" sz="1800" b="1" dirty="0">
              <a:solidFill>
                <a:srgbClr val="39C5A8"/>
              </a:solidFill>
            </a:endParaRPr>
          </a:p>
        </p:txBody>
      </p:sp>
      <p:sp>
        <p:nvSpPr>
          <p:cNvPr id="5" name="Flowchart: Connector 4">
            <a:extLst>
              <a:ext uri="{FF2B5EF4-FFF2-40B4-BE49-F238E27FC236}">
                <a16:creationId xmlns:a16="http://schemas.microsoft.com/office/drawing/2014/main" id="{693C58E5-22D0-D791-AC4E-61791B3D21FC}"/>
              </a:ext>
            </a:extLst>
          </p:cNvPr>
          <p:cNvSpPr/>
          <p:nvPr/>
        </p:nvSpPr>
        <p:spPr>
          <a:xfrm>
            <a:off x="412956" y="5958348"/>
            <a:ext cx="899652" cy="899652"/>
          </a:xfrm>
          <a:prstGeom prst="flowChartConnector">
            <a:avLst/>
          </a:prstGeom>
          <a:solidFill>
            <a:srgbClr val="39C5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4A2EC42-F075-34A6-F5B1-4A97BDB698F4}"/>
              </a:ext>
            </a:extLst>
          </p:cNvPr>
          <p:cNvSpPr txBox="1"/>
          <p:nvPr/>
        </p:nvSpPr>
        <p:spPr>
          <a:xfrm>
            <a:off x="545691" y="6115786"/>
            <a:ext cx="2964425" cy="584775"/>
          </a:xfrm>
          <a:prstGeom prst="rect">
            <a:avLst/>
          </a:prstGeom>
          <a:noFill/>
        </p:spPr>
        <p:txBody>
          <a:bodyPr wrap="square" rtlCol="0">
            <a:spAutoFit/>
          </a:bodyPr>
          <a:lstStyle/>
          <a:p>
            <a:r>
              <a:rPr lang="en-US" sz="3200" b="1" dirty="0">
                <a:solidFill>
                  <a:schemeClr val="bg1"/>
                </a:solidFill>
              </a:rPr>
              <a:t>06</a:t>
            </a:r>
          </a:p>
        </p:txBody>
      </p:sp>
      <p:sp>
        <p:nvSpPr>
          <p:cNvPr id="7" name="TextBox 6">
            <a:extLst>
              <a:ext uri="{FF2B5EF4-FFF2-40B4-BE49-F238E27FC236}">
                <a16:creationId xmlns:a16="http://schemas.microsoft.com/office/drawing/2014/main" id="{2101D243-B328-18F1-0B10-984CADB74CB5}"/>
              </a:ext>
            </a:extLst>
          </p:cNvPr>
          <p:cNvSpPr txBox="1"/>
          <p:nvPr/>
        </p:nvSpPr>
        <p:spPr>
          <a:xfrm>
            <a:off x="4296588" y="76944"/>
            <a:ext cx="9144000" cy="584775"/>
          </a:xfrm>
          <a:prstGeom prst="rect">
            <a:avLst/>
          </a:prstGeom>
          <a:noFill/>
        </p:spPr>
        <p:txBody>
          <a:bodyPr wrap="square" rtlCol="0">
            <a:spAutoFit/>
          </a:bodyPr>
          <a:lstStyle/>
          <a:p>
            <a:r>
              <a:rPr lang="en-US" sz="3200" b="1" dirty="0">
                <a:solidFill>
                  <a:schemeClr val="bg1"/>
                </a:solidFill>
              </a:rPr>
              <a:t>SOCIAL MEDIA ADS</a:t>
            </a:r>
          </a:p>
        </p:txBody>
      </p:sp>
      <p:pic>
        <p:nvPicPr>
          <p:cNvPr id="4" name="Picture 3" descr="A phone with images of people on it&#10;&#10;AI-generated content may be incorrect.">
            <a:extLst>
              <a:ext uri="{FF2B5EF4-FFF2-40B4-BE49-F238E27FC236}">
                <a16:creationId xmlns:a16="http://schemas.microsoft.com/office/drawing/2014/main" id="{BE2A7919-2A75-4E7D-68FE-0969268C2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56" y="1566275"/>
            <a:ext cx="5587472" cy="3725447"/>
          </a:xfrm>
          <a:prstGeom prst="rect">
            <a:avLst/>
          </a:prstGeom>
        </p:spPr>
      </p:pic>
      <p:pic>
        <p:nvPicPr>
          <p:cNvPr id="11" name="Picture 10">
            <a:extLst>
              <a:ext uri="{FF2B5EF4-FFF2-40B4-BE49-F238E27FC236}">
                <a16:creationId xmlns:a16="http://schemas.microsoft.com/office/drawing/2014/main" id="{C5BD7DF2-5AA0-8D29-D243-7EFFE88186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150" y="1566275"/>
            <a:ext cx="5582101" cy="3725446"/>
          </a:xfrm>
          <a:prstGeom prst="rect">
            <a:avLst/>
          </a:prstGeom>
        </p:spPr>
      </p:pic>
    </p:spTree>
    <p:extLst>
      <p:ext uri="{BB962C8B-B14F-4D97-AF65-F5344CB8AC3E}">
        <p14:creationId xmlns:p14="http://schemas.microsoft.com/office/powerpoint/2010/main" val="2509831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74D56-4732-BFCB-9A69-489270B73AD6}"/>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62A2BB2F-F03A-F27E-7E76-4566011DA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266CF183-B1AB-30A5-E946-DDBDAD6F8AB3}"/>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114F377-A933-5AAC-D7A2-60670E18AF5B}"/>
              </a:ext>
            </a:extLst>
          </p:cNvPr>
          <p:cNvSpPr txBox="1"/>
          <p:nvPr/>
        </p:nvSpPr>
        <p:spPr>
          <a:xfrm>
            <a:off x="10264571" y="0"/>
            <a:ext cx="15893934" cy="369332"/>
          </a:xfrm>
          <a:prstGeom prst="rect">
            <a:avLst/>
          </a:prstGeom>
          <a:noFill/>
        </p:spPr>
        <p:txBody>
          <a:bodyPr wrap="square">
            <a:spAutoFit/>
          </a:bodyPr>
          <a:lstStyle/>
          <a:p>
            <a:r>
              <a:rPr lang="en-US" b="1" dirty="0">
                <a:solidFill>
                  <a:srgbClr val="39C5A8"/>
                </a:solidFill>
              </a:rPr>
              <a:t>MARKETING</a:t>
            </a:r>
            <a:endParaRPr lang="en-US" sz="1800" b="1" dirty="0">
              <a:solidFill>
                <a:srgbClr val="39C5A8"/>
              </a:solidFill>
            </a:endParaRPr>
          </a:p>
        </p:txBody>
      </p:sp>
      <p:sp>
        <p:nvSpPr>
          <p:cNvPr id="5" name="Flowchart: Connector 4">
            <a:extLst>
              <a:ext uri="{FF2B5EF4-FFF2-40B4-BE49-F238E27FC236}">
                <a16:creationId xmlns:a16="http://schemas.microsoft.com/office/drawing/2014/main" id="{6EA4FF31-E868-EC0D-E59D-CC0C4D444CA2}"/>
              </a:ext>
            </a:extLst>
          </p:cNvPr>
          <p:cNvSpPr/>
          <p:nvPr/>
        </p:nvSpPr>
        <p:spPr>
          <a:xfrm>
            <a:off x="11105537" y="5877415"/>
            <a:ext cx="899652" cy="899652"/>
          </a:xfrm>
          <a:prstGeom prst="flowChartConnector">
            <a:avLst/>
          </a:prstGeom>
          <a:solidFill>
            <a:srgbClr val="39C5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1E0E386-329D-C2C9-A0B3-3B1FBE20F6B3}"/>
              </a:ext>
            </a:extLst>
          </p:cNvPr>
          <p:cNvSpPr txBox="1"/>
          <p:nvPr/>
        </p:nvSpPr>
        <p:spPr>
          <a:xfrm>
            <a:off x="11238272" y="6034853"/>
            <a:ext cx="2964425" cy="584775"/>
          </a:xfrm>
          <a:prstGeom prst="rect">
            <a:avLst/>
          </a:prstGeom>
          <a:noFill/>
        </p:spPr>
        <p:txBody>
          <a:bodyPr wrap="square" rtlCol="0">
            <a:spAutoFit/>
          </a:bodyPr>
          <a:lstStyle/>
          <a:p>
            <a:r>
              <a:rPr lang="en-US" sz="3200" b="1" dirty="0">
                <a:solidFill>
                  <a:schemeClr val="bg1"/>
                </a:solidFill>
              </a:rPr>
              <a:t>07</a:t>
            </a:r>
          </a:p>
        </p:txBody>
      </p:sp>
      <p:sp>
        <p:nvSpPr>
          <p:cNvPr id="7" name="TextBox 6">
            <a:extLst>
              <a:ext uri="{FF2B5EF4-FFF2-40B4-BE49-F238E27FC236}">
                <a16:creationId xmlns:a16="http://schemas.microsoft.com/office/drawing/2014/main" id="{86E8F198-7A21-AD5A-7BC9-5687E2986938}"/>
              </a:ext>
            </a:extLst>
          </p:cNvPr>
          <p:cNvSpPr txBox="1"/>
          <p:nvPr/>
        </p:nvSpPr>
        <p:spPr>
          <a:xfrm>
            <a:off x="5058697" y="73426"/>
            <a:ext cx="9144000" cy="584775"/>
          </a:xfrm>
          <a:prstGeom prst="rect">
            <a:avLst/>
          </a:prstGeom>
          <a:noFill/>
        </p:spPr>
        <p:txBody>
          <a:bodyPr wrap="square" rtlCol="0">
            <a:spAutoFit/>
          </a:bodyPr>
          <a:lstStyle/>
          <a:p>
            <a:r>
              <a:rPr lang="en-US" sz="3200" b="1" dirty="0">
                <a:solidFill>
                  <a:schemeClr val="bg1"/>
                </a:solidFill>
              </a:rPr>
              <a:t>WEBSITE</a:t>
            </a:r>
          </a:p>
        </p:txBody>
      </p:sp>
      <p:pic>
        <p:nvPicPr>
          <p:cNvPr id="4" name="Picture 3" descr="A computer and several papers&#10;&#10;AI-generated content may be incorrect.">
            <a:extLst>
              <a:ext uri="{FF2B5EF4-FFF2-40B4-BE49-F238E27FC236}">
                <a16:creationId xmlns:a16="http://schemas.microsoft.com/office/drawing/2014/main" id="{A3869877-4DAE-AE8F-4362-10113E884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66" y="1543378"/>
            <a:ext cx="5163558" cy="3872668"/>
          </a:xfrm>
          <a:prstGeom prst="rect">
            <a:avLst/>
          </a:prstGeom>
        </p:spPr>
      </p:pic>
      <p:pic>
        <p:nvPicPr>
          <p:cNvPr id="13" name="Picture 12" descr="Several computer screens with images&#10;&#10;AI-generated content may be incorrect.">
            <a:extLst>
              <a:ext uri="{FF2B5EF4-FFF2-40B4-BE49-F238E27FC236}">
                <a16:creationId xmlns:a16="http://schemas.microsoft.com/office/drawing/2014/main" id="{E32D4B93-A624-F368-AE0C-0CAE55794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3890" y="1531845"/>
            <a:ext cx="5763413" cy="3841727"/>
          </a:xfrm>
          <a:prstGeom prst="rect">
            <a:avLst/>
          </a:prstGeom>
        </p:spPr>
      </p:pic>
    </p:spTree>
    <p:extLst>
      <p:ext uri="{BB962C8B-B14F-4D97-AF65-F5344CB8AC3E}">
        <p14:creationId xmlns:p14="http://schemas.microsoft.com/office/powerpoint/2010/main" val="343561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FA09D-D77A-E172-FF3E-0410822591D7}"/>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7B65FC09-2596-7EE0-D6EF-31FD2D234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BBD3BD8B-4264-B2F6-0C4A-B6616AC5BFE8}"/>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403A703-BCBC-9006-4E1B-73620136F0F1}"/>
              </a:ext>
            </a:extLst>
          </p:cNvPr>
          <p:cNvSpPr txBox="1"/>
          <p:nvPr/>
        </p:nvSpPr>
        <p:spPr>
          <a:xfrm>
            <a:off x="10264571" y="0"/>
            <a:ext cx="15893934" cy="369332"/>
          </a:xfrm>
          <a:prstGeom prst="rect">
            <a:avLst/>
          </a:prstGeom>
          <a:noFill/>
        </p:spPr>
        <p:txBody>
          <a:bodyPr wrap="square">
            <a:spAutoFit/>
          </a:bodyPr>
          <a:lstStyle/>
          <a:p>
            <a:r>
              <a:rPr lang="en-US" b="1" dirty="0">
                <a:solidFill>
                  <a:srgbClr val="39C5A8"/>
                </a:solidFill>
              </a:rPr>
              <a:t>MARKETING</a:t>
            </a:r>
            <a:endParaRPr lang="en-US" sz="1800" b="1" dirty="0">
              <a:solidFill>
                <a:srgbClr val="39C5A8"/>
              </a:solidFill>
            </a:endParaRPr>
          </a:p>
        </p:txBody>
      </p:sp>
      <p:sp>
        <p:nvSpPr>
          <p:cNvPr id="5" name="Flowchart: Connector 4">
            <a:extLst>
              <a:ext uri="{FF2B5EF4-FFF2-40B4-BE49-F238E27FC236}">
                <a16:creationId xmlns:a16="http://schemas.microsoft.com/office/drawing/2014/main" id="{40B708D5-65F5-134E-D33D-343CD60CF9EF}"/>
              </a:ext>
            </a:extLst>
          </p:cNvPr>
          <p:cNvSpPr/>
          <p:nvPr/>
        </p:nvSpPr>
        <p:spPr>
          <a:xfrm>
            <a:off x="507875" y="5877414"/>
            <a:ext cx="899652" cy="899652"/>
          </a:xfrm>
          <a:prstGeom prst="flowChartConnector">
            <a:avLst/>
          </a:prstGeom>
          <a:solidFill>
            <a:srgbClr val="39C5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0E9D6DB-09F5-03E5-B00F-4E82E2027C14}"/>
              </a:ext>
            </a:extLst>
          </p:cNvPr>
          <p:cNvSpPr txBox="1"/>
          <p:nvPr/>
        </p:nvSpPr>
        <p:spPr>
          <a:xfrm>
            <a:off x="640611" y="6034852"/>
            <a:ext cx="2964425" cy="584775"/>
          </a:xfrm>
          <a:prstGeom prst="rect">
            <a:avLst/>
          </a:prstGeom>
          <a:noFill/>
        </p:spPr>
        <p:txBody>
          <a:bodyPr wrap="square" rtlCol="0">
            <a:spAutoFit/>
          </a:bodyPr>
          <a:lstStyle/>
          <a:p>
            <a:r>
              <a:rPr lang="en-US" sz="3200" b="1" dirty="0">
                <a:solidFill>
                  <a:schemeClr val="bg1"/>
                </a:solidFill>
              </a:rPr>
              <a:t>08</a:t>
            </a:r>
          </a:p>
        </p:txBody>
      </p:sp>
      <p:sp>
        <p:nvSpPr>
          <p:cNvPr id="7" name="TextBox 6">
            <a:extLst>
              <a:ext uri="{FF2B5EF4-FFF2-40B4-BE49-F238E27FC236}">
                <a16:creationId xmlns:a16="http://schemas.microsoft.com/office/drawing/2014/main" id="{523917D2-A936-B8BA-515A-82A1882461B8}"/>
              </a:ext>
            </a:extLst>
          </p:cNvPr>
          <p:cNvSpPr txBox="1"/>
          <p:nvPr/>
        </p:nvSpPr>
        <p:spPr>
          <a:xfrm>
            <a:off x="4800789" y="67620"/>
            <a:ext cx="9144000" cy="584775"/>
          </a:xfrm>
          <a:prstGeom prst="rect">
            <a:avLst/>
          </a:prstGeom>
          <a:noFill/>
        </p:spPr>
        <p:txBody>
          <a:bodyPr wrap="square" rtlCol="0">
            <a:spAutoFit/>
          </a:bodyPr>
          <a:lstStyle/>
          <a:p>
            <a:r>
              <a:rPr lang="en-US" sz="3200" b="1" dirty="0">
                <a:solidFill>
                  <a:schemeClr val="bg1"/>
                </a:solidFill>
              </a:rPr>
              <a:t>Phone App</a:t>
            </a:r>
          </a:p>
        </p:txBody>
      </p:sp>
      <p:pic>
        <p:nvPicPr>
          <p:cNvPr id="10" name="Picture 9">
            <a:extLst>
              <a:ext uri="{FF2B5EF4-FFF2-40B4-BE49-F238E27FC236}">
                <a16:creationId xmlns:a16="http://schemas.microsoft.com/office/drawing/2014/main" id="{AC1CD4A8-E3A3-3122-0E51-BAE42267675D}"/>
              </a:ext>
            </a:extLst>
          </p:cNvPr>
          <p:cNvPicPr>
            <a:picLocks noChangeAspect="1"/>
          </p:cNvPicPr>
          <p:nvPr/>
        </p:nvPicPr>
        <p:blipFill>
          <a:blip r:embed="rId3">
            <a:extLst>
              <a:ext uri="{28A0092B-C50C-407E-A947-70E740481C1C}">
                <a14:useLocalDpi xmlns:a14="http://schemas.microsoft.com/office/drawing/2010/main" val="0"/>
              </a:ext>
            </a:extLst>
          </a:blip>
          <a:srcRect l="24591" t="10649" r="26098" b="4663"/>
          <a:stretch>
            <a:fillRect/>
          </a:stretch>
        </p:blipFill>
        <p:spPr>
          <a:xfrm>
            <a:off x="3810000" y="1014987"/>
            <a:ext cx="4384432" cy="5019865"/>
          </a:xfrm>
          <a:prstGeom prst="rect">
            <a:avLst/>
          </a:prstGeom>
        </p:spPr>
      </p:pic>
    </p:spTree>
    <p:extLst>
      <p:ext uri="{BB962C8B-B14F-4D97-AF65-F5344CB8AC3E}">
        <p14:creationId xmlns:p14="http://schemas.microsoft.com/office/powerpoint/2010/main" val="494543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BE7E1-5485-13F7-56DC-41701A9479BD}"/>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66117DD2-61FE-255C-EF55-BAF766552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1A975789-9094-E572-1269-69A1B19C6603}"/>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BD50598-742C-7861-D62A-D74764B4AEBB}"/>
              </a:ext>
            </a:extLst>
          </p:cNvPr>
          <p:cNvSpPr txBox="1"/>
          <p:nvPr/>
        </p:nvSpPr>
        <p:spPr>
          <a:xfrm>
            <a:off x="10264571" y="0"/>
            <a:ext cx="15893934" cy="369332"/>
          </a:xfrm>
          <a:prstGeom prst="rect">
            <a:avLst/>
          </a:prstGeom>
          <a:noFill/>
        </p:spPr>
        <p:txBody>
          <a:bodyPr wrap="square">
            <a:spAutoFit/>
          </a:bodyPr>
          <a:lstStyle/>
          <a:p>
            <a:r>
              <a:rPr lang="en-US" b="1" dirty="0">
                <a:solidFill>
                  <a:srgbClr val="39C5A8"/>
                </a:solidFill>
              </a:rPr>
              <a:t>MARKETING</a:t>
            </a:r>
          </a:p>
        </p:txBody>
      </p:sp>
      <p:sp>
        <p:nvSpPr>
          <p:cNvPr id="5" name="Flowchart: Connector 4">
            <a:extLst>
              <a:ext uri="{FF2B5EF4-FFF2-40B4-BE49-F238E27FC236}">
                <a16:creationId xmlns:a16="http://schemas.microsoft.com/office/drawing/2014/main" id="{B7A96A9F-FF13-BD98-7E5C-3A52EA326B84}"/>
              </a:ext>
            </a:extLst>
          </p:cNvPr>
          <p:cNvSpPr/>
          <p:nvPr/>
        </p:nvSpPr>
        <p:spPr>
          <a:xfrm>
            <a:off x="11101563" y="5877413"/>
            <a:ext cx="899652" cy="899652"/>
          </a:xfrm>
          <a:prstGeom prst="flowChartConnector">
            <a:avLst/>
          </a:prstGeom>
          <a:solidFill>
            <a:srgbClr val="39C5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7D2B3AD-7980-C8FE-DDB2-6E5FE71FDBC9}"/>
              </a:ext>
            </a:extLst>
          </p:cNvPr>
          <p:cNvSpPr txBox="1"/>
          <p:nvPr/>
        </p:nvSpPr>
        <p:spPr>
          <a:xfrm>
            <a:off x="11249996" y="6034851"/>
            <a:ext cx="2964425" cy="584775"/>
          </a:xfrm>
          <a:prstGeom prst="rect">
            <a:avLst/>
          </a:prstGeom>
          <a:noFill/>
        </p:spPr>
        <p:txBody>
          <a:bodyPr wrap="square" rtlCol="0">
            <a:spAutoFit/>
          </a:bodyPr>
          <a:lstStyle/>
          <a:p>
            <a:r>
              <a:rPr lang="en-US" sz="3200" b="1" dirty="0">
                <a:solidFill>
                  <a:schemeClr val="bg1"/>
                </a:solidFill>
              </a:rPr>
              <a:t>09</a:t>
            </a:r>
          </a:p>
        </p:txBody>
      </p:sp>
      <p:sp>
        <p:nvSpPr>
          <p:cNvPr id="3" name="TextBox 2">
            <a:extLst>
              <a:ext uri="{FF2B5EF4-FFF2-40B4-BE49-F238E27FC236}">
                <a16:creationId xmlns:a16="http://schemas.microsoft.com/office/drawing/2014/main" id="{AC85AFA6-08B7-C653-59BF-D918A3B5AEF3}"/>
              </a:ext>
            </a:extLst>
          </p:cNvPr>
          <p:cNvSpPr txBox="1"/>
          <p:nvPr/>
        </p:nvSpPr>
        <p:spPr>
          <a:xfrm>
            <a:off x="4800789" y="67620"/>
            <a:ext cx="9144000" cy="584775"/>
          </a:xfrm>
          <a:prstGeom prst="rect">
            <a:avLst/>
          </a:prstGeom>
          <a:noFill/>
        </p:spPr>
        <p:txBody>
          <a:bodyPr wrap="square" rtlCol="0">
            <a:spAutoFit/>
          </a:bodyPr>
          <a:lstStyle/>
          <a:p>
            <a:r>
              <a:rPr lang="en-US" sz="3200" b="1" dirty="0">
                <a:solidFill>
                  <a:schemeClr val="bg1"/>
                </a:solidFill>
              </a:rPr>
              <a:t>Magazine</a:t>
            </a:r>
          </a:p>
        </p:txBody>
      </p:sp>
    </p:spTree>
    <p:extLst>
      <p:ext uri="{BB962C8B-B14F-4D97-AF65-F5344CB8AC3E}">
        <p14:creationId xmlns:p14="http://schemas.microsoft.com/office/powerpoint/2010/main" val="110389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3277E-107E-6356-FE96-AF60D51E9027}"/>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7461BCA6-536C-62FC-0BA9-DE3C929CE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9A4E2B78-7730-7435-0B87-CB3391D27C46}"/>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0FDF161-3E10-FC84-3D1E-DDAF2F1547AB}"/>
              </a:ext>
            </a:extLst>
          </p:cNvPr>
          <p:cNvSpPr txBox="1"/>
          <p:nvPr/>
        </p:nvSpPr>
        <p:spPr>
          <a:xfrm>
            <a:off x="9959771" y="0"/>
            <a:ext cx="15893934" cy="369332"/>
          </a:xfrm>
          <a:prstGeom prst="rect">
            <a:avLst/>
          </a:prstGeom>
          <a:noFill/>
        </p:spPr>
        <p:txBody>
          <a:bodyPr wrap="square">
            <a:spAutoFit/>
          </a:bodyPr>
          <a:lstStyle/>
          <a:p>
            <a:r>
              <a:rPr lang="en-US" b="1" dirty="0">
                <a:solidFill>
                  <a:srgbClr val="39C5A8"/>
                </a:solidFill>
              </a:rPr>
              <a:t>COMMON Q&amp;A</a:t>
            </a:r>
          </a:p>
        </p:txBody>
      </p:sp>
      <p:sp>
        <p:nvSpPr>
          <p:cNvPr id="3" name="TextBox 2">
            <a:extLst>
              <a:ext uri="{FF2B5EF4-FFF2-40B4-BE49-F238E27FC236}">
                <a16:creationId xmlns:a16="http://schemas.microsoft.com/office/drawing/2014/main" id="{82E27C6C-6FA6-72F9-FFDF-A583A287B5CC}"/>
              </a:ext>
            </a:extLst>
          </p:cNvPr>
          <p:cNvSpPr txBox="1"/>
          <p:nvPr/>
        </p:nvSpPr>
        <p:spPr>
          <a:xfrm>
            <a:off x="698500" y="889000"/>
            <a:ext cx="11264900" cy="4524315"/>
          </a:xfrm>
          <a:prstGeom prst="rect">
            <a:avLst/>
          </a:prstGeom>
          <a:noFill/>
        </p:spPr>
        <p:txBody>
          <a:bodyPr wrap="square" rtlCol="0">
            <a:spAutoFit/>
          </a:bodyPr>
          <a:lstStyle/>
          <a:p>
            <a:r>
              <a:rPr lang="en-US" b="1" dirty="0">
                <a:solidFill>
                  <a:schemeClr val="bg1"/>
                </a:solidFill>
              </a:rPr>
              <a:t>1. What does the machine measure?</a:t>
            </a:r>
          </a:p>
          <a:p>
            <a:r>
              <a:rPr lang="en-US" dirty="0">
                <a:solidFill>
                  <a:schemeClr val="bg1"/>
                </a:solidFill>
              </a:rPr>
              <a:t>The machine measures </a:t>
            </a:r>
            <a:r>
              <a:rPr lang="en-US" b="1" dirty="0">
                <a:solidFill>
                  <a:schemeClr val="bg1"/>
                </a:solidFill>
              </a:rPr>
              <a:t>blood pressure</a:t>
            </a:r>
            <a:r>
              <a:rPr lang="en-US" dirty="0">
                <a:solidFill>
                  <a:schemeClr val="bg1"/>
                </a:solidFill>
              </a:rPr>
              <a:t> and </a:t>
            </a:r>
            <a:r>
              <a:rPr lang="en-US" b="1" dirty="0">
                <a:solidFill>
                  <a:schemeClr val="bg1"/>
                </a:solidFill>
              </a:rPr>
              <a:t>blood sugar levels</a:t>
            </a:r>
            <a:r>
              <a:rPr lang="en-US" dirty="0">
                <a:solidFill>
                  <a:schemeClr val="bg1"/>
                </a:solidFill>
              </a:rPr>
              <a:t> using accurate, medically aligned sensors.</a:t>
            </a:r>
            <a:br>
              <a:rPr lang="en-US" dirty="0">
                <a:solidFill>
                  <a:schemeClr val="bg1"/>
                </a:solidFill>
              </a:rPr>
            </a:br>
            <a:br>
              <a:rPr lang="en-US" dirty="0">
                <a:solidFill>
                  <a:schemeClr val="bg1"/>
                </a:solidFill>
              </a:rPr>
            </a:br>
            <a:r>
              <a:rPr lang="en-US" b="1" dirty="0">
                <a:solidFill>
                  <a:schemeClr val="bg1"/>
                </a:solidFill>
              </a:rPr>
              <a:t>2. How does the machine help after taking my measurements?</a:t>
            </a:r>
          </a:p>
          <a:p>
            <a:r>
              <a:rPr lang="en-US" dirty="0">
                <a:solidFill>
                  <a:schemeClr val="bg1"/>
                </a:solidFill>
              </a:rPr>
              <a:t>It provides </a:t>
            </a:r>
            <a:r>
              <a:rPr lang="en-US" b="1" dirty="0">
                <a:solidFill>
                  <a:schemeClr val="bg1"/>
                </a:solidFill>
              </a:rPr>
              <a:t>automatic nutritional responses</a:t>
            </a:r>
            <a:r>
              <a:rPr lang="en-US" dirty="0">
                <a:solidFill>
                  <a:schemeClr val="bg1"/>
                </a:solidFill>
              </a:rPr>
              <a:t>, such as salty water, sugary water, or natural juice, depending on your results.</a:t>
            </a:r>
          </a:p>
          <a:p>
            <a:br>
              <a:rPr lang="en-US" dirty="0">
                <a:solidFill>
                  <a:schemeClr val="bg1"/>
                </a:solidFill>
              </a:rPr>
            </a:br>
            <a:r>
              <a:rPr lang="en-US" b="1" dirty="0">
                <a:solidFill>
                  <a:schemeClr val="bg1"/>
                </a:solidFill>
              </a:rPr>
              <a:t>3. How long does a full check-up take?</a:t>
            </a:r>
          </a:p>
          <a:p>
            <a:r>
              <a:rPr lang="en-US" dirty="0">
                <a:solidFill>
                  <a:schemeClr val="bg1"/>
                </a:solidFill>
              </a:rPr>
              <a:t>A complete reading and response typically takes </a:t>
            </a:r>
            <a:r>
              <a:rPr lang="en-US" b="1" dirty="0">
                <a:solidFill>
                  <a:schemeClr val="bg1"/>
                </a:solidFill>
              </a:rPr>
              <a:t>under 2 minutes</a:t>
            </a:r>
            <a:r>
              <a:rPr lang="en-US" dirty="0">
                <a:solidFill>
                  <a:schemeClr val="bg1"/>
                </a:solidFill>
              </a:rPr>
              <a:t>.</a:t>
            </a:r>
          </a:p>
          <a:p>
            <a:br>
              <a:rPr lang="en-US" dirty="0">
                <a:solidFill>
                  <a:schemeClr val="bg1"/>
                </a:solidFill>
              </a:rPr>
            </a:br>
            <a:r>
              <a:rPr lang="en-US" b="1" dirty="0">
                <a:solidFill>
                  <a:schemeClr val="bg1"/>
                </a:solidFill>
              </a:rPr>
              <a:t>4. Do I need medical knowledge to use the machine?</a:t>
            </a:r>
          </a:p>
          <a:p>
            <a:r>
              <a:rPr lang="en-US" dirty="0">
                <a:solidFill>
                  <a:schemeClr val="bg1"/>
                </a:solidFill>
              </a:rPr>
              <a:t>Not at all. The interface guides users step-by-step, requiring </a:t>
            </a:r>
            <a:r>
              <a:rPr lang="en-US" b="1" dirty="0">
                <a:solidFill>
                  <a:schemeClr val="bg1"/>
                </a:solidFill>
              </a:rPr>
              <a:t>no prior experience</a:t>
            </a:r>
            <a:r>
              <a:rPr lang="en-US" dirty="0">
                <a:solidFill>
                  <a:schemeClr val="bg1"/>
                </a:solidFill>
              </a:rPr>
              <a:t>.</a:t>
            </a:r>
          </a:p>
          <a:p>
            <a:br>
              <a:rPr lang="en-US" dirty="0">
                <a:solidFill>
                  <a:schemeClr val="bg1"/>
                </a:solidFill>
              </a:rPr>
            </a:br>
            <a:r>
              <a:rPr lang="en-US" b="1" dirty="0">
                <a:solidFill>
                  <a:schemeClr val="bg1"/>
                </a:solidFill>
              </a:rPr>
              <a:t>5. Where can this machine be installed?</a:t>
            </a:r>
          </a:p>
          <a:p>
            <a:r>
              <a:rPr lang="en-US" dirty="0">
                <a:solidFill>
                  <a:schemeClr val="bg1"/>
                </a:solidFill>
              </a:rPr>
              <a:t>Ideal locations include </a:t>
            </a:r>
            <a:r>
              <a:rPr lang="en-US" b="1" dirty="0">
                <a:solidFill>
                  <a:schemeClr val="bg1"/>
                </a:solidFill>
              </a:rPr>
              <a:t>malls, gyms, pharmacies, workplaces, hospitals, universities, and community centers</a:t>
            </a:r>
            <a:r>
              <a:rPr lang="en-US" dirty="0">
                <a:solidFill>
                  <a:schemeClr val="bg1"/>
                </a:solidFill>
              </a:rPr>
              <a:t>.</a:t>
            </a:r>
          </a:p>
        </p:txBody>
      </p:sp>
    </p:spTree>
    <p:extLst>
      <p:ext uri="{BB962C8B-B14F-4D97-AF65-F5344CB8AC3E}">
        <p14:creationId xmlns:p14="http://schemas.microsoft.com/office/powerpoint/2010/main" val="295484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F1064-6199-70FA-699D-4E353C72EF09}"/>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92A6CA60-9D96-30AA-11BB-882C64206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26495B70-EEEF-3AE2-EB28-3CFB910D721D}"/>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729D54C-F770-0583-3A5A-A17D957C0492}"/>
              </a:ext>
            </a:extLst>
          </p:cNvPr>
          <p:cNvSpPr txBox="1"/>
          <p:nvPr/>
        </p:nvSpPr>
        <p:spPr>
          <a:xfrm>
            <a:off x="9959771" y="0"/>
            <a:ext cx="15893934" cy="369332"/>
          </a:xfrm>
          <a:prstGeom prst="rect">
            <a:avLst/>
          </a:prstGeom>
          <a:noFill/>
        </p:spPr>
        <p:txBody>
          <a:bodyPr wrap="square">
            <a:spAutoFit/>
          </a:bodyPr>
          <a:lstStyle/>
          <a:p>
            <a:r>
              <a:rPr lang="en-US" b="1" dirty="0">
                <a:solidFill>
                  <a:srgbClr val="39C5A8"/>
                </a:solidFill>
              </a:rPr>
              <a:t>COMMON Q&amp;A</a:t>
            </a:r>
          </a:p>
        </p:txBody>
      </p:sp>
      <p:sp>
        <p:nvSpPr>
          <p:cNvPr id="3" name="TextBox 2">
            <a:extLst>
              <a:ext uri="{FF2B5EF4-FFF2-40B4-BE49-F238E27FC236}">
                <a16:creationId xmlns:a16="http://schemas.microsoft.com/office/drawing/2014/main" id="{EF8BC7A3-5E51-CCC1-108F-B6793B3A1598}"/>
              </a:ext>
            </a:extLst>
          </p:cNvPr>
          <p:cNvSpPr txBox="1"/>
          <p:nvPr/>
        </p:nvSpPr>
        <p:spPr>
          <a:xfrm>
            <a:off x="698500" y="889000"/>
            <a:ext cx="11264900" cy="5078313"/>
          </a:xfrm>
          <a:prstGeom prst="rect">
            <a:avLst/>
          </a:prstGeom>
          <a:noFill/>
        </p:spPr>
        <p:txBody>
          <a:bodyPr wrap="square" rtlCol="0">
            <a:spAutoFit/>
          </a:bodyPr>
          <a:lstStyle/>
          <a:p>
            <a:r>
              <a:rPr lang="ar-EG" b="1" dirty="0">
                <a:solidFill>
                  <a:schemeClr val="bg1"/>
                </a:solidFill>
              </a:rPr>
              <a:t>6</a:t>
            </a:r>
            <a:r>
              <a:rPr lang="en-US" b="1" dirty="0">
                <a:solidFill>
                  <a:schemeClr val="bg1"/>
                </a:solidFill>
              </a:rPr>
              <a:t>. How accurate are the readings?</a:t>
            </a:r>
          </a:p>
          <a:p>
            <a:r>
              <a:rPr lang="en-US" dirty="0">
                <a:solidFill>
                  <a:schemeClr val="bg1"/>
                </a:solidFill>
              </a:rPr>
              <a:t>Readings are highly accurate and follow </a:t>
            </a:r>
            <a:r>
              <a:rPr lang="en-US" b="1" dirty="0">
                <a:solidFill>
                  <a:schemeClr val="bg1"/>
                </a:solidFill>
              </a:rPr>
              <a:t>industry-standard medical guidelines</a:t>
            </a:r>
            <a:r>
              <a:rPr lang="en-US" dirty="0">
                <a:solidFill>
                  <a:schemeClr val="bg1"/>
                </a:solidFill>
              </a:rPr>
              <a:t> for basic health assessments.</a:t>
            </a:r>
            <a:br>
              <a:rPr lang="en-US" dirty="0">
                <a:solidFill>
                  <a:schemeClr val="bg1"/>
                </a:solidFill>
              </a:rPr>
            </a:br>
            <a:endParaRPr lang="en-US" dirty="0">
              <a:solidFill>
                <a:schemeClr val="bg1"/>
              </a:solidFill>
            </a:endParaRPr>
          </a:p>
          <a:p>
            <a:r>
              <a:rPr lang="ar-EG" b="1" dirty="0">
                <a:solidFill>
                  <a:schemeClr val="bg1"/>
                </a:solidFill>
              </a:rPr>
              <a:t>7</a:t>
            </a:r>
            <a:r>
              <a:rPr lang="en-US" b="1" dirty="0">
                <a:solidFill>
                  <a:schemeClr val="bg1"/>
                </a:solidFill>
              </a:rPr>
              <a:t>. Does the machine replace a doctor?</a:t>
            </a:r>
          </a:p>
          <a:p>
            <a:r>
              <a:rPr lang="en-US" dirty="0">
                <a:solidFill>
                  <a:schemeClr val="bg1"/>
                </a:solidFill>
              </a:rPr>
              <a:t>No. The machine provides </a:t>
            </a:r>
            <a:r>
              <a:rPr lang="en-US" b="1" dirty="0">
                <a:solidFill>
                  <a:schemeClr val="bg1"/>
                </a:solidFill>
              </a:rPr>
              <a:t>quick check-ups and guidance</a:t>
            </a:r>
            <a:r>
              <a:rPr lang="en-US" dirty="0">
                <a:solidFill>
                  <a:schemeClr val="bg1"/>
                </a:solidFill>
              </a:rPr>
              <a:t>, but it is not a substitute for professional medical evaluation.</a:t>
            </a:r>
            <a:br>
              <a:rPr lang="en-US" dirty="0">
                <a:solidFill>
                  <a:schemeClr val="bg1"/>
                </a:solidFill>
              </a:rPr>
            </a:br>
            <a:endParaRPr lang="en-US" dirty="0">
              <a:solidFill>
                <a:schemeClr val="bg1"/>
              </a:solidFill>
            </a:endParaRPr>
          </a:p>
          <a:p>
            <a:r>
              <a:rPr lang="ar-EG" b="1" dirty="0">
                <a:solidFill>
                  <a:schemeClr val="bg1"/>
                </a:solidFill>
              </a:rPr>
              <a:t>8</a:t>
            </a:r>
            <a:r>
              <a:rPr lang="en-US" b="1" dirty="0">
                <a:solidFill>
                  <a:schemeClr val="bg1"/>
                </a:solidFill>
              </a:rPr>
              <a:t>. Is the machine accessible for Children elderly individuals?</a:t>
            </a:r>
          </a:p>
          <a:p>
            <a:r>
              <a:rPr lang="en-US" dirty="0">
                <a:solidFill>
                  <a:schemeClr val="bg1"/>
                </a:solidFill>
              </a:rPr>
              <a:t>Absolutely. The UI uses large icons, clear instructions, and simple navigation to ensure ease of use.</a:t>
            </a:r>
          </a:p>
          <a:p>
            <a:br>
              <a:rPr lang="en-US" dirty="0">
                <a:solidFill>
                  <a:schemeClr val="bg1"/>
                </a:solidFill>
              </a:rPr>
            </a:br>
            <a:r>
              <a:rPr lang="ar-EG" b="1" dirty="0">
                <a:solidFill>
                  <a:schemeClr val="bg1"/>
                </a:solidFill>
              </a:rPr>
              <a:t>9</a:t>
            </a:r>
            <a:r>
              <a:rPr lang="en-US" b="1" dirty="0">
                <a:solidFill>
                  <a:schemeClr val="bg1"/>
                </a:solidFill>
              </a:rPr>
              <a:t>. How is hygiene maintained?</a:t>
            </a:r>
          </a:p>
          <a:p>
            <a:r>
              <a:rPr lang="en-US" dirty="0">
                <a:solidFill>
                  <a:schemeClr val="bg1"/>
                </a:solidFill>
              </a:rPr>
              <a:t>All user-contact areas are designed with </a:t>
            </a:r>
            <a:r>
              <a:rPr lang="en-US" b="1" dirty="0">
                <a:solidFill>
                  <a:schemeClr val="bg1"/>
                </a:solidFill>
              </a:rPr>
              <a:t>easy-to-clean materials</a:t>
            </a:r>
            <a:r>
              <a:rPr lang="en-US" dirty="0">
                <a:solidFill>
                  <a:schemeClr val="bg1"/>
                </a:solidFill>
              </a:rPr>
              <a:t>, and optional </a:t>
            </a:r>
            <a:r>
              <a:rPr lang="en-US" b="1" dirty="0">
                <a:solidFill>
                  <a:schemeClr val="bg1"/>
                </a:solidFill>
              </a:rPr>
              <a:t>automatic sanitizing features</a:t>
            </a:r>
            <a:r>
              <a:rPr lang="en-US" dirty="0">
                <a:solidFill>
                  <a:schemeClr val="bg1"/>
                </a:solidFill>
              </a:rPr>
              <a:t> can be included.</a:t>
            </a:r>
            <a:br>
              <a:rPr lang="ar-EG" dirty="0">
                <a:solidFill>
                  <a:schemeClr val="bg1"/>
                </a:solidFill>
              </a:rPr>
            </a:br>
            <a:endParaRPr lang="en-US" dirty="0">
              <a:solidFill>
                <a:schemeClr val="bg1"/>
              </a:solidFill>
            </a:endParaRPr>
          </a:p>
          <a:p>
            <a:r>
              <a:rPr lang="en-US" b="1" dirty="0">
                <a:solidFill>
                  <a:schemeClr val="bg1"/>
                </a:solidFill>
              </a:rPr>
              <a:t>1</a:t>
            </a:r>
            <a:r>
              <a:rPr lang="ar-EG" b="1" dirty="0">
                <a:solidFill>
                  <a:schemeClr val="bg1"/>
                </a:solidFill>
              </a:rPr>
              <a:t>0</a:t>
            </a:r>
            <a:r>
              <a:rPr lang="en-US" b="1" dirty="0">
                <a:solidFill>
                  <a:schemeClr val="bg1"/>
                </a:solidFill>
              </a:rPr>
              <a:t>. Does the machine store personal data?</a:t>
            </a:r>
          </a:p>
          <a:p>
            <a:r>
              <a:rPr lang="en-US" dirty="0">
                <a:solidFill>
                  <a:schemeClr val="bg1"/>
                </a:solidFill>
              </a:rPr>
              <a:t>Only if enabled. The machine can operate </a:t>
            </a:r>
            <a:r>
              <a:rPr lang="en-US" b="1" dirty="0">
                <a:solidFill>
                  <a:schemeClr val="bg1"/>
                </a:solidFill>
              </a:rPr>
              <a:t>anonymously</a:t>
            </a:r>
            <a:r>
              <a:rPr lang="en-US" dirty="0">
                <a:solidFill>
                  <a:schemeClr val="bg1"/>
                </a:solidFill>
              </a:rPr>
              <a:t> or integrate with user accounts depending on the deployment setting.</a:t>
            </a:r>
          </a:p>
          <a:p>
            <a:endParaRPr lang="en-US" dirty="0"/>
          </a:p>
        </p:txBody>
      </p:sp>
    </p:spTree>
    <p:extLst>
      <p:ext uri="{BB962C8B-B14F-4D97-AF65-F5344CB8AC3E}">
        <p14:creationId xmlns:p14="http://schemas.microsoft.com/office/powerpoint/2010/main" val="1519938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F402-A45B-DD35-EDD5-3975ABC932B4}"/>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F18ACC68-4387-CA77-9DA5-10247254E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403394" cy="7287517"/>
          </a:xfrm>
          <a:prstGeom prst="rect">
            <a:avLst/>
          </a:prstGeom>
        </p:spPr>
      </p:pic>
      <p:sp>
        <p:nvSpPr>
          <p:cNvPr id="9" name="Rectangle 8">
            <a:extLst>
              <a:ext uri="{FF2B5EF4-FFF2-40B4-BE49-F238E27FC236}">
                <a16:creationId xmlns:a16="http://schemas.microsoft.com/office/drawing/2014/main" id="{CCC410E2-6897-5364-C70E-48B5DB30AEE0}"/>
              </a:ext>
            </a:extLst>
          </p:cNvPr>
          <p:cNvSpPr/>
          <p:nvPr/>
        </p:nvSpPr>
        <p:spPr>
          <a:xfrm>
            <a:off x="0" y="-164046"/>
            <a:ext cx="12403394" cy="7287517"/>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362C182-589F-39C4-CC65-6E1966AF6A6A}"/>
              </a:ext>
            </a:extLst>
          </p:cNvPr>
          <p:cNvSpPr txBox="1"/>
          <p:nvPr/>
        </p:nvSpPr>
        <p:spPr>
          <a:xfrm>
            <a:off x="9959771" y="0"/>
            <a:ext cx="15893934" cy="369332"/>
          </a:xfrm>
          <a:prstGeom prst="rect">
            <a:avLst/>
          </a:prstGeom>
          <a:noFill/>
        </p:spPr>
        <p:txBody>
          <a:bodyPr wrap="square">
            <a:spAutoFit/>
          </a:bodyPr>
          <a:lstStyle/>
          <a:p>
            <a:r>
              <a:rPr lang="en-US" b="1" dirty="0">
                <a:solidFill>
                  <a:srgbClr val="39C5A8"/>
                </a:solidFill>
              </a:rPr>
              <a:t>COMMON Q&amp;A</a:t>
            </a:r>
          </a:p>
        </p:txBody>
      </p:sp>
      <p:sp>
        <p:nvSpPr>
          <p:cNvPr id="3" name="TextBox 2">
            <a:extLst>
              <a:ext uri="{FF2B5EF4-FFF2-40B4-BE49-F238E27FC236}">
                <a16:creationId xmlns:a16="http://schemas.microsoft.com/office/drawing/2014/main" id="{FBE0809A-B7D7-3C7E-7AC0-E594422BCC8C}"/>
              </a:ext>
            </a:extLst>
          </p:cNvPr>
          <p:cNvSpPr txBox="1"/>
          <p:nvPr/>
        </p:nvSpPr>
        <p:spPr>
          <a:xfrm>
            <a:off x="698500" y="889000"/>
            <a:ext cx="11264900" cy="5909310"/>
          </a:xfrm>
          <a:prstGeom prst="rect">
            <a:avLst/>
          </a:prstGeom>
          <a:noFill/>
        </p:spPr>
        <p:txBody>
          <a:bodyPr wrap="square" rtlCol="0">
            <a:spAutoFit/>
          </a:bodyPr>
          <a:lstStyle/>
          <a:p>
            <a:r>
              <a:rPr lang="en-US" b="1" dirty="0">
                <a:solidFill>
                  <a:schemeClr val="bg1"/>
                </a:solidFill>
              </a:rPr>
              <a:t>1</a:t>
            </a:r>
            <a:r>
              <a:rPr lang="ar-EG" b="1" dirty="0">
                <a:solidFill>
                  <a:schemeClr val="bg1"/>
                </a:solidFill>
              </a:rPr>
              <a:t>1</a:t>
            </a:r>
            <a:r>
              <a:rPr lang="en-US" b="1" dirty="0">
                <a:solidFill>
                  <a:schemeClr val="bg1"/>
                </a:solidFill>
              </a:rPr>
              <a:t>. What happens if my results are abnormal? </a:t>
            </a:r>
            <a:br>
              <a:rPr lang="ar-EG" dirty="0">
                <a:solidFill>
                  <a:schemeClr val="bg1"/>
                </a:solidFill>
              </a:rPr>
            </a:br>
            <a:r>
              <a:rPr lang="en-US" dirty="0">
                <a:solidFill>
                  <a:schemeClr val="bg1"/>
                </a:solidFill>
              </a:rPr>
              <a:t>The machine shows a warning message and recommends seeking medical advice or repeating the test. With a button to call help so they can provide medical assistance to the patient</a:t>
            </a:r>
            <a:br>
              <a:rPr lang="ar-EG" dirty="0">
                <a:solidFill>
                  <a:schemeClr val="bg1"/>
                </a:solidFill>
              </a:rPr>
            </a:br>
            <a:br>
              <a:rPr lang="ar-EG" dirty="0">
                <a:solidFill>
                  <a:schemeClr val="bg1"/>
                </a:solidFill>
              </a:rPr>
            </a:br>
            <a:r>
              <a:rPr lang="en-US" b="1" dirty="0">
                <a:solidFill>
                  <a:schemeClr val="bg1"/>
                </a:solidFill>
              </a:rPr>
              <a:t>1</a:t>
            </a:r>
            <a:r>
              <a:rPr lang="ar-EG" b="1" dirty="0">
                <a:solidFill>
                  <a:schemeClr val="bg1"/>
                </a:solidFill>
              </a:rPr>
              <a:t>2</a:t>
            </a:r>
            <a:r>
              <a:rPr lang="en-US" b="1" dirty="0">
                <a:solidFill>
                  <a:schemeClr val="bg1"/>
                </a:solidFill>
              </a:rPr>
              <a:t>. What power source does it use?</a:t>
            </a:r>
          </a:p>
          <a:p>
            <a:r>
              <a:rPr lang="en-US" dirty="0">
                <a:solidFill>
                  <a:schemeClr val="bg1"/>
                </a:solidFill>
              </a:rPr>
              <a:t>It runs on </a:t>
            </a:r>
            <a:r>
              <a:rPr lang="en-US" b="1" dirty="0">
                <a:solidFill>
                  <a:schemeClr val="bg1"/>
                </a:solidFill>
              </a:rPr>
              <a:t>standard electrical power</a:t>
            </a:r>
            <a:r>
              <a:rPr lang="en-US" dirty="0">
                <a:solidFill>
                  <a:schemeClr val="bg1"/>
                </a:solidFill>
              </a:rPr>
              <a:t>, with an option for </a:t>
            </a:r>
            <a:r>
              <a:rPr lang="en-US" b="1" dirty="0">
                <a:solidFill>
                  <a:schemeClr val="bg1"/>
                </a:solidFill>
              </a:rPr>
              <a:t>battery backup</a:t>
            </a:r>
            <a:r>
              <a:rPr lang="en-US" dirty="0">
                <a:solidFill>
                  <a:schemeClr val="bg1"/>
                </a:solidFill>
              </a:rPr>
              <a:t> if required.</a:t>
            </a:r>
            <a:br>
              <a:rPr lang="ar-EG" dirty="0">
                <a:solidFill>
                  <a:schemeClr val="bg1"/>
                </a:solidFill>
              </a:rPr>
            </a:br>
            <a:endParaRPr lang="en-US" dirty="0">
              <a:solidFill>
                <a:schemeClr val="bg1"/>
              </a:solidFill>
            </a:endParaRPr>
          </a:p>
          <a:p>
            <a:r>
              <a:rPr lang="ar-EG" b="1" dirty="0">
                <a:solidFill>
                  <a:schemeClr val="bg1"/>
                </a:solidFill>
              </a:rPr>
              <a:t>13</a:t>
            </a:r>
            <a:r>
              <a:rPr lang="en-US" b="1" dirty="0">
                <a:solidFill>
                  <a:schemeClr val="bg1"/>
                </a:solidFill>
              </a:rPr>
              <a:t>. Can businesses customize the machine?</a:t>
            </a:r>
          </a:p>
          <a:p>
            <a:r>
              <a:rPr lang="en-US" dirty="0">
                <a:solidFill>
                  <a:schemeClr val="bg1"/>
                </a:solidFill>
              </a:rPr>
              <a:t>Yes. Branding, interface design, language, and service options can all be tailored to the customer’s needs.</a:t>
            </a:r>
          </a:p>
          <a:p>
            <a:endParaRPr lang="en-US" dirty="0">
              <a:solidFill>
                <a:schemeClr val="bg1"/>
              </a:solidFill>
            </a:endParaRPr>
          </a:p>
          <a:p>
            <a:r>
              <a:rPr lang="en-US" b="1" dirty="0">
                <a:solidFill>
                  <a:schemeClr val="bg1"/>
                </a:solidFill>
              </a:rPr>
              <a:t>14. Can the machine operate in high-traffic public areas?</a:t>
            </a:r>
          </a:p>
          <a:p>
            <a:r>
              <a:rPr lang="en-US" dirty="0">
                <a:solidFill>
                  <a:schemeClr val="bg1"/>
                </a:solidFill>
              </a:rPr>
              <a:t>Yes. It is designed for durability and consistent performance, making it suitable for malls, universities, gyms, and other busy locations.</a:t>
            </a:r>
          </a:p>
          <a:p>
            <a:endParaRPr lang="en-US" dirty="0">
              <a:solidFill>
                <a:schemeClr val="bg1"/>
              </a:solidFill>
            </a:endParaRPr>
          </a:p>
          <a:p>
            <a:r>
              <a:rPr lang="en-US" b="1" dirty="0">
                <a:solidFill>
                  <a:schemeClr val="bg1"/>
                </a:solidFill>
              </a:rPr>
              <a:t>15. Can the results be displayed in multiple languages?</a:t>
            </a:r>
          </a:p>
          <a:p>
            <a:r>
              <a:rPr lang="en-US" dirty="0">
                <a:solidFill>
                  <a:schemeClr val="bg1"/>
                </a:solidFill>
              </a:rPr>
              <a:t>Yes. The user interface supports multilingual options, allowing the machine to serve diverse communities effectively.</a:t>
            </a:r>
          </a:p>
          <a:p>
            <a:endParaRPr lang="en-US" dirty="0">
              <a:solidFill>
                <a:schemeClr val="bg1"/>
              </a:solidFill>
            </a:endParaRPr>
          </a:p>
          <a:p>
            <a:r>
              <a:rPr lang="en-US" b="1" dirty="0">
                <a:solidFill>
                  <a:schemeClr val="bg1"/>
                </a:solidFill>
              </a:rPr>
              <a:t>16. How does the machine ensure the accuracy of its readings?</a:t>
            </a:r>
          </a:p>
          <a:p>
            <a:r>
              <a:rPr lang="en-US" dirty="0">
                <a:solidFill>
                  <a:schemeClr val="bg1"/>
                </a:solidFill>
              </a:rPr>
              <a:t>It uses high-quality sensors and performs routine internal calibration checks to maintain reliable measurement performance.</a:t>
            </a:r>
          </a:p>
        </p:txBody>
      </p:sp>
    </p:spTree>
    <p:extLst>
      <p:ext uri="{BB962C8B-B14F-4D97-AF65-F5344CB8AC3E}">
        <p14:creationId xmlns:p14="http://schemas.microsoft.com/office/powerpoint/2010/main" val="25746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2FE01-E41D-DA19-0E90-724C79C2DBA9}"/>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C413EE04-E01D-A2E6-994B-77365EE85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7" name="Rectangle 16">
            <a:extLst>
              <a:ext uri="{FF2B5EF4-FFF2-40B4-BE49-F238E27FC236}">
                <a16:creationId xmlns:a16="http://schemas.microsoft.com/office/drawing/2014/main" id="{1D18DBBC-1642-73AE-BBEA-4A7AF297A8A5}"/>
              </a:ext>
            </a:extLst>
          </p:cNvPr>
          <p:cNvSpPr/>
          <p:nvPr/>
        </p:nvSpPr>
        <p:spPr>
          <a:xfrm>
            <a:off x="0" y="-215671"/>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91FF27F-F35F-F842-9DD0-DC48A44E2A6D}"/>
              </a:ext>
            </a:extLst>
          </p:cNvPr>
          <p:cNvSpPr txBox="1"/>
          <p:nvPr/>
        </p:nvSpPr>
        <p:spPr>
          <a:xfrm>
            <a:off x="8700800" y="2964203"/>
            <a:ext cx="5985164" cy="307777"/>
          </a:xfrm>
          <a:prstGeom prst="rect">
            <a:avLst/>
          </a:prstGeom>
          <a:noFill/>
        </p:spPr>
        <p:txBody>
          <a:bodyPr wrap="square" rtlCol="0">
            <a:spAutoFit/>
          </a:bodyPr>
          <a:lstStyle/>
          <a:p>
            <a:r>
              <a:rPr lang="en-US" sz="1400" dirty="0">
                <a:solidFill>
                  <a:schemeClr val="bg1">
                    <a:alpha val="50000"/>
                  </a:schemeClr>
                </a:solidFill>
              </a:rPr>
              <a:t>BRAND IDENTITY</a:t>
            </a:r>
          </a:p>
        </p:txBody>
      </p:sp>
      <p:sp>
        <p:nvSpPr>
          <p:cNvPr id="7" name="TextBox 6">
            <a:extLst>
              <a:ext uri="{FF2B5EF4-FFF2-40B4-BE49-F238E27FC236}">
                <a16:creationId xmlns:a16="http://schemas.microsoft.com/office/drawing/2014/main" id="{59337B3B-1800-652A-45B3-14EDC6055489}"/>
              </a:ext>
            </a:extLst>
          </p:cNvPr>
          <p:cNvSpPr txBox="1"/>
          <p:nvPr/>
        </p:nvSpPr>
        <p:spPr>
          <a:xfrm>
            <a:off x="3277163" y="2342713"/>
            <a:ext cx="5985164" cy="523220"/>
          </a:xfrm>
          <a:prstGeom prst="rect">
            <a:avLst/>
          </a:prstGeom>
          <a:noFill/>
        </p:spPr>
        <p:txBody>
          <a:bodyPr wrap="square" rtlCol="0">
            <a:spAutoFit/>
          </a:bodyPr>
          <a:lstStyle/>
          <a:p>
            <a:r>
              <a:rPr lang="en-US" sz="2800" b="1" dirty="0">
                <a:solidFill>
                  <a:srgbClr val="39C5A8"/>
                </a:solidFill>
              </a:rPr>
              <a:t>PROBLEM</a:t>
            </a:r>
          </a:p>
        </p:txBody>
      </p:sp>
      <p:sp>
        <p:nvSpPr>
          <p:cNvPr id="9" name="TextBox 8">
            <a:extLst>
              <a:ext uri="{FF2B5EF4-FFF2-40B4-BE49-F238E27FC236}">
                <a16:creationId xmlns:a16="http://schemas.microsoft.com/office/drawing/2014/main" id="{DE51A21F-DBD4-5B53-3322-29E37E7C75A0}"/>
              </a:ext>
            </a:extLst>
          </p:cNvPr>
          <p:cNvSpPr txBox="1"/>
          <p:nvPr/>
        </p:nvSpPr>
        <p:spPr>
          <a:xfrm>
            <a:off x="3277163" y="2939965"/>
            <a:ext cx="5985164" cy="307777"/>
          </a:xfrm>
          <a:prstGeom prst="rect">
            <a:avLst/>
          </a:prstGeom>
          <a:noFill/>
        </p:spPr>
        <p:txBody>
          <a:bodyPr wrap="square" rtlCol="0">
            <a:spAutoFit/>
          </a:bodyPr>
          <a:lstStyle/>
          <a:p>
            <a:r>
              <a:rPr lang="en-US" sz="1400" dirty="0">
                <a:solidFill>
                  <a:schemeClr val="bg1">
                    <a:alpha val="50000"/>
                  </a:schemeClr>
                </a:solidFill>
              </a:rPr>
              <a:t>SOLUTION</a:t>
            </a:r>
          </a:p>
        </p:txBody>
      </p:sp>
      <p:sp>
        <p:nvSpPr>
          <p:cNvPr id="10" name="TextBox 9">
            <a:extLst>
              <a:ext uri="{FF2B5EF4-FFF2-40B4-BE49-F238E27FC236}">
                <a16:creationId xmlns:a16="http://schemas.microsoft.com/office/drawing/2014/main" id="{2738D14E-5D30-7201-899E-D2B4EFDC3203}"/>
              </a:ext>
            </a:extLst>
          </p:cNvPr>
          <p:cNvSpPr txBox="1"/>
          <p:nvPr/>
        </p:nvSpPr>
        <p:spPr>
          <a:xfrm>
            <a:off x="3277163" y="3537217"/>
            <a:ext cx="5985164" cy="307777"/>
          </a:xfrm>
          <a:prstGeom prst="rect">
            <a:avLst/>
          </a:prstGeom>
          <a:noFill/>
        </p:spPr>
        <p:txBody>
          <a:bodyPr wrap="square" rtlCol="0">
            <a:spAutoFit/>
          </a:bodyPr>
          <a:lstStyle/>
          <a:p>
            <a:r>
              <a:rPr lang="en-US" sz="1400" dirty="0">
                <a:solidFill>
                  <a:schemeClr val="bg1">
                    <a:alpha val="50000"/>
                  </a:schemeClr>
                </a:solidFill>
              </a:rPr>
              <a:t>TARGET PERSONAS</a:t>
            </a:r>
          </a:p>
        </p:txBody>
      </p:sp>
      <p:sp>
        <p:nvSpPr>
          <p:cNvPr id="11" name="TextBox 10">
            <a:extLst>
              <a:ext uri="{FF2B5EF4-FFF2-40B4-BE49-F238E27FC236}">
                <a16:creationId xmlns:a16="http://schemas.microsoft.com/office/drawing/2014/main" id="{7607AF67-ACD6-53C4-66A7-675109590F37}"/>
              </a:ext>
            </a:extLst>
          </p:cNvPr>
          <p:cNvSpPr txBox="1"/>
          <p:nvPr/>
        </p:nvSpPr>
        <p:spPr>
          <a:xfrm>
            <a:off x="3277163" y="4134469"/>
            <a:ext cx="5985164" cy="307777"/>
          </a:xfrm>
          <a:prstGeom prst="rect">
            <a:avLst/>
          </a:prstGeom>
          <a:noFill/>
        </p:spPr>
        <p:txBody>
          <a:bodyPr wrap="square" rtlCol="0">
            <a:spAutoFit/>
          </a:bodyPr>
          <a:lstStyle/>
          <a:p>
            <a:r>
              <a:rPr lang="en-US" sz="1400" dirty="0">
                <a:solidFill>
                  <a:schemeClr val="bg1">
                    <a:alpha val="50000"/>
                  </a:schemeClr>
                </a:solidFill>
              </a:rPr>
              <a:t>DEVICE FUNCTIONS</a:t>
            </a:r>
          </a:p>
        </p:txBody>
      </p:sp>
      <p:sp>
        <p:nvSpPr>
          <p:cNvPr id="12" name="TextBox 11">
            <a:extLst>
              <a:ext uri="{FF2B5EF4-FFF2-40B4-BE49-F238E27FC236}">
                <a16:creationId xmlns:a16="http://schemas.microsoft.com/office/drawing/2014/main" id="{47DEBB95-4F69-5FA3-0765-754F2A43DB87}"/>
              </a:ext>
            </a:extLst>
          </p:cNvPr>
          <p:cNvSpPr txBox="1"/>
          <p:nvPr/>
        </p:nvSpPr>
        <p:spPr>
          <a:xfrm>
            <a:off x="8686124" y="1812457"/>
            <a:ext cx="5985164" cy="307777"/>
          </a:xfrm>
          <a:prstGeom prst="rect">
            <a:avLst/>
          </a:prstGeom>
          <a:noFill/>
        </p:spPr>
        <p:txBody>
          <a:bodyPr wrap="square" rtlCol="0">
            <a:spAutoFit/>
          </a:bodyPr>
          <a:lstStyle/>
          <a:p>
            <a:r>
              <a:rPr lang="en-US" sz="1400" dirty="0">
                <a:solidFill>
                  <a:schemeClr val="bg1">
                    <a:alpha val="50000"/>
                  </a:schemeClr>
                </a:solidFill>
              </a:rPr>
              <a:t>TIMELINE</a:t>
            </a:r>
          </a:p>
        </p:txBody>
      </p:sp>
      <p:sp>
        <p:nvSpPr>
          <p:cNvPr id="13" name="TextBox 12">
            <a:extLst>
              <a:ext uri="{FF2B5EF4-FFF2-40B4-BE49-F238E27FC236}">
                <a16:creationId xmlns:a16="http://schemas.microsoft.com/office/drawing/2014/main" id="{8F4D7757-36E7-4696-5853-DB5D846831F1}"/>
              </a:ext>
            </a:extLst>
          </p:cNvPr>
          <p:cNvSpPr txBox="1"/>
          <p:nvPr/>
        </p:nvSpPr>
        <p:spPr>
          <a:xfrm>
            <a:off x="8686124" y="2386650"/>
            <a:ext cx="5985164" cy="307777"/>
          </a:xfrm>
          <a:prstGeom prst="rect">
            <a:avLst/>
          </a:prstGeom>
          <a:noFill/>
        </p:spPr>
        <p:txBody>
          <a:bodyPr wrap="square" rtlCol="0">
            <a:spAutoFit/>
          </a:bodyPr>
          <a:lstStyle/>
          <a:p>
            <a:r>
              <a:rPr lang="en-US" sz="1400" dirty="0">
                <a:solidFill>
                  <a:schemeClr val="bg1">
                    <a:alpha val="50000"/>
                  </a:schemeClr>
                </a:solidFill>
              </a:rPr>
              <a:t>HOW TO USE</a:t>
            </a:r>
          </a:p>
        </p:txBody>
      </p:sp>
      <p:sp>
        <p:nvSpPr>
          <p:cNvPr id="14" name="TextBox 13">
            <a:extLst>
              <a:ext uri="{FF2B5EF4-FFF2-40B4-BE49-F238E27FC236}">
                <a16:creationId xmlns:a16="http://schemas.microsoft.com/office/drawing/2014/main" id="{C990DC6B-5788-4D80-AC05-FA79867839DD}"/>
              </a:ext>
            </a:extLst>
          </p:cNvPr>
          <p:cNvSpPr txBox="1"/>
          <p:nvPr/>
        </p:nvSpPr>
        <p:spPr>
          <a:xfrm>
            <a:off x="3277163" y="1745461"/>
            <a:ext cx="5985164" cy="307777"/>
          </a:xfrm>
          <a:prstGeom prst="rect">
            <a:avLst/>
          </a:prstGeom>
          <a:noFill/>
        </p:spPr>
        <p:txBody>
          <a:bodyPr wrap="square" rtlCol="0">
            <a:spAutoFit/>
          </a:bodyPr>
          <a:lstStyle/>
          <a:p>
            <a:r>
              <a:rPr lang="en-US" sz="1400" dirty="0">
                <a:solidFill>
                  <a:schemeClr val="bg1">
                    <a:alpha val="50000"/>
                  </a:schemeClr>
                </a:solidFill>
              </a:rPr>
              <a:t>GET TO KNOW US</a:t>
            </a:r>
          </a:p>
        </p:txBody>
      </p:sp>
      <p:sp>
        <p:nvSpPr>
          <p:cNvPr id="15" name="TextBox 14">
            <a:extLst>
              <a:ext uri="{FF2B5EF4-FFF2-40B4-BE49-F238E27FC236}">
                <a16:creationId xmlns:a16="http://schemas.microsoft.com/office/drawing/2014/main" id="{0B84B9D8-56ED-E12C-B57F-D23A10D234C9}"/>
              </a:ext>
            </a:extLst>
          </p:cNvPr>
          <p:cNvSpPr txBox="1"/>
          <p:nvPr/>
        </p:nvSpPr>
        <p:spPr>
          <a:xfrm>
            <a:off x="8686124" y="3515249"/>
            <a:ext cx="5985164" cy="307777"/>
          </a:xfrm>
          <a:prstGeom prst="rect">
            <a:avLst/>
          </a:prstGeom>
          <a:noFill/>
        </p:spPr>
        <p:txBody>
          <a:bodyPr wrap="square" rtlCol="0">
            <a:spAutoFit/>
          </a:bodyPr>
          <a:lstStyle/>
          <a:p>
            <a:r>
              <a:rPr lang="en-US" sz="1400" dirty="0">
                <a:solidFill>
                  <a:schemeClr val="bg1">
                    <a:alpha val="50000"/>
                  </a:schemeClr>
                </a:solidFill>
              </a:rPr>
              <a:t>MARKETING</a:t>
            </a:r>
          </a:p>
        </p:txBody>
      </p:sp>
      <p:sp>
        <p:nvSpPr>
          <p:cNvPr id="16" name="TextBox 15">
            <a:extLst>
              <a:ext uri="{FF2B5EF4-FFF2-40B4-BE49-F238E27FC236}">
                <a16:creationId xmlns:a16="http://schemas.microsoft.com/office/drawing/2014/main" id="{6F7FC448-259C-974E-7C56-E4170B108212}"/>
              </a:ext>
            </a:extLst>
          </p:cNvPr>
          <p:cNvSpPr txBox="1"/>
          <p:nvPr/>
        </p:nvSpPr>
        <p:spPr>
          <a:xfrm>
            <a:off x="8686124" y="4090532"/>
            <a:ext cx="5985164" cy="307777"/>
          </a:xfrm>
          <a:prstGeom prst="rect">
            <a:avLst/>
          </a:prstGeom>
          <a:noFill/>
        </p:spPr>
        <p:txBody>
          <a:bodyPr wrap="square" rtlCol="0">
            <a:spAutoFit/>
          </a:bodyPr>
          <a:lstStyle/>
          <a:p>
            <a:r>
              <a:rPr lang="en-US" sz="1400" dirty="0">
                <a:solidFill>
                  <a:schemeClr val="bg1">
                    <a:alpha val="50000"/>
                  </a:schemeClr>
                </a:solidFill>
              </a:rPr>
              <a:t>COMMON Q&amp;A</a:t>
            </a:r>
          </a:p>
        </p:txBody>
      </p:sp>
      <p:sp>
        <p:nvSpPr>
          <p:cNvPr id="3" name="Circle: Hollow 2">
            <a:extLst>
              <a:ext uri="{FF2B5EF4-FFF2-40B4-BE49-F238E27FC236}">
                <a16:creationId xmlns:a16="http://schemas.microsoft.com/office/drawing/2014/main" id="{08716050-5182-7E99-DE89-61AB99C9E047}"/>
              </a:ext>
            </a:extLst>
          </p:cNvPr>
          <p:cNvSpPr/>
          <p:nvPr/>
        </p:nvSpPr>
        <p:spPr>
          <a:xfrm>
            <a:off x="3807083" y="5007412"/>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le: Hollow 4">
            <a:extLst>
              <a:ext uri="{FF2B5EF4-FFF2-40B4-BE49-F238E27FC236}">
                <a16:creationId xmlns:a16="http://schemas.microsoft.com/office/drawing/2014/main" id="{183F8908-E691-3E86-5F69-7B953926C9A7}"/>
              </a:ext>
            </a:extLst>
          </p:cNvPr>
          <p:cNvSpPr/>
          <p:nvPr/>
        </p:nvSpPr>
        <p:spPr>
          <a:xfrm>
            <a:off x="-569368" y="-1955011"/>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BA55972-D8C2-EADF-3607-5C22688EEF6B}"/>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Tree>
    <p:extLst>
      <p:ext uri="{BB962C8B-B14F-4D97-AF65-F5344CB8AC3E}">
        <p14:creationId xmlns:p14="http://schemas.microsoft.com/office/powerpoint/2010/main" val="4285534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ECC7-D7E6-49FE-CEEF-3518F8312006}"/>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2FF5AE10-DEDE-2EE3-B51C-EB6B10738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7" name="Rectangle 16">
            <a:extLst>
              <a:ext uri="{FF2B5EF4-FFF2-40B4-BE49-F238E27FC236}">
                <a16:creationId xmlns:a16="http://schemas.microsoft.com/office/drawing/2014/main" id="{2C22C4C5-BEB7-F41C-16E9-B05633C72227}"/>
              </a:ext>
            </a:extLst>
          </p:cNvPr>
          <p:cNvSpPr/>
          <p:nvPr/>
        </p:nvSpPr>
        <p:spPr>
          <a:xfrm>
            <a:off x="0" y="-167580"/>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7D542B2-33E7-6164-B0DA-A24ED21A99B1}"/>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
        <p:nvSpPr>
          <p:cNvPr id="6" name="TextBox 5">
            <a:extLst>
              <a:ext uri="{FF2B5EF4-FFF2-40B4-BE49-F238E27FC236}">
                <a16:creationId xmlns:a16="http://schemas.microsoft.com/office/drawing/2014/main" id="{159FFE45-736C-E319-1714-4E24AFE4580C}"/>
              </a:ext>
            </a:extLst>
          </p:cNvPr>
          <p:cNvSpPr txBox="1"/>
          <p:nvPr/>
        </p:nvSpPr>
        <p:spPr>
          <a:xfrm>
            <a:off x="8700800" y="2964203"/>
            <a:ext cx="5985164" cy="307777"/>
          </a:xfrm>
          <a:prstGeom prst="rect">
            <a:avLst/>
          </a:prstGeom>
          <a:noFill/>
        </p:spPr>
        <p:txBody>
          <a:bodyPr wrap="square" rtlCol="0">
            <a:spAutoFit/>
          </a:bodyPr>
          <a:lstStyle/>
          <a:p>
            <a:r>
              <a:rPr lang="en-US" sz="1400" dirty="0">
                <a:solidFill>
                  <a:schemeClr val="bg1">
                    <a:alpha val="50000"/>
                  </a:schemeClr>
                </a:solidFill>
              </a:rPr>
              <a:t>BRAND IDENTITY</a:t>
            </a:r>
          </a:p>
        </p:txBody>
      </p:sp>
      <p:sp>
        <p:nvSpPr>
          <p:cNvPr id="7" name="TextBox 6">
            <a:extLst>
              <a:ext uri="{FF2B5EF4-FFF2-40B4-BE49-F238E27FC236}">
                <a16:creationId xmlns:a16="http://schemas.microsoft.com/office/drawing/2014/main" id="{859F5412-4327-9AEE-80E4-2C905C1DBAEA}"/>
              </a:ext>
            </a:extLst>
          </p:cNvPr>
          <p:cNvSpPr txBox="1"/>
          <p:nvPr/>
        </p:nvSpPr>
        <p:spPr>
          <a:xfrm>
            <a:off x="3277163" y="2342713"/>
            <a:ext cx="5985164" cy="307777"/>
          </a:xfrm>
          <a:prstGeom prst="rect">
            <a:avLst/>
          </a:prstGeom>
          <a:noFill/>
        </p:spPr>
        <p:txBody>
          <a:bodyPr wrap="square" rtlCol="0">
            <a:spAutoFit/>
          </a:bodyPr>
          <a:lstStyle/>
          <a:p>
            <a:r>
              <a:rPr lang="en-US" sz="1400" dirty="0">
                <a:solidFill>
                  <a:schemeClr val="bg1">
                    <a:alpha val="50000"/>
                  </a:schemeClr>
                </a:solidFill>
              </a:rPr>
              <a:t>PROBLEM</a:t>
            </a:r>
          </a:p>
        </p:txBody>
      </p:sp>
      <p:sp>
        <p:nvSpPr>
          <p:cNvPr id="9" name="TextBox 8">
            <a:extLst>
              <a:ext uri="{FF2B5EF4-FFF2-40B4-BE49-F238E27FC236}">
                <a16:creationId xmlns:a16="http://schemas.microsoft.com/office/drawing/2014/main" id="{D59E6DC4-6D0C-6759-6F82-8812F17A3F9E}"/>
              </a:ext>
            </a:extLst>
          </p:cNvPr>
          <p:cNvSpPr txBox="1"/>
          <p:nvPr/>
        </p:nvSpPr>
        <p:spPr>
          <a:xfrm>
            <a:off x="3277163" y="2939965"/>
            <a:ext cx="5985164" cy="523220"/>
          </a:xfrm>
          <a:prstGeom prst="rect">
            <a:avLst/>
          </a:prstGeom>
          <a:noFill/>
        </p:spPr>
        <p:txBody>
          <a:bodyPr wrap="square" rtlCol="0">
            <a:spAutoFit/>
          </a:bodyPr>
          <a:lstStyle/>
          <a:p>
            <a:r>
              <a:rPr lang="en-US" sz="2800" b="1" dirty="0">
                <a:solidFill>
                  <a:srgbClr val="39C5A8"/>
                </a:solidFill>
              </a:rPr>
              <a:t>SOLUTION</a:t>
            </a:r>
            <a:endParaRPr lang="en-US" b="1" dirty="0">
              <a:solidFill>
                <a:srgbClr val="39C5A8"/>
              </a:solidFill>
            </a:endParaRPr>
          </a:p>
        </p:txBody>
      </p:sp>
      <p:sp>
        <p:nvSpPr>
          <p:cNvPr id="10" name="TextBox 9">
            <a:extLst>
              <a:ext uri="{FF2B5EF4-FFF2-40B4-BE49-F238E27FC236}">
                <a16:creationId xmlns:a16="http://schemas.microsoft.com/office/drawing/2014/main" id="{E6A3CD16-3094-7FF5-5666-8DFF451816F4}"/>
              </a:ext>
            </a:extLst>
          </p:cNvPr>
          <p:cNvSpPr txBox="1"/>
          <p:nvPr/>
        </p:nvSpPr>
        <p:spPr>
          <a:xfrm>
            <a:off x="3277163" y="3537217"/>
            <a:ext cx="5985164" cy="307777"/>
          </a:xfrm>
          <a:prstGeom prst="rect">
            <a:avLst/>
          </a:prstGeom>
          <a:noFill/>
        </p:spPr>
        <p:txBody>
          <a:bodyPr wrap="square" rtlCol="0">
            <a:spAutoFit/>
          </a:bodyPr>
          <a:lstStyle/>
          <a:p>
            <a:r>
              <a:rPr lang="en-US" sz="1400" dirty="0">
                <a:solidFill>
                  <a:schemeClr val="bg1">
                    <a:alpha val="50000"/>
                  </a:schemeClr>
                </a:solidFill>
              </a:rPr>
              <a:t>TARGET PERSONAS</a:t>
            </a:r>
          </a:p>
        </p:txBody>
      </p:sp>
      <p:sp>
        <p:nvSpPr>
          <p:cNvPr id="11" name="TextBox 10">
            <a:extLst>
              <a:ext uri="{FF2B5EF4-FFF2-40B4-BE49-F238E27FC236}">
                <a16:creationId xmlns:a16="http://schemas.microsoft.com/office/drawing/2014/main" id="{45EF6104-7512-3A1B-FA59-CAE6D668E5BD}"/>
              </a:ext>
            </a:extLst>
          </p:cNvPr>
          <p:cNvSpPr txBox="1"/>
          <p:nvPr/>
        </p:nvSpPr>
        <p:spPr>
          <a:xfrm>
            <a:off x="3277163" y="4134469"/>
            <a:ext cx="5985164" cy="307777"/>
          </a:xfrm>
          <a:prstGeom prst="rect">
            <a:avLst/>
          </a:prstGeom>
          <a:noFill/>
        </p:spPr>
        <p:txBody>
          <a:bodyPr wrap="square" rtlCol="0">
            <a:spAutoFit/>
          </a:bodyPr>
          <a:lstStyle/>
          <a:p>
            <a:r>
              <a:rPr lang="en-US" sz="1400" dirty="0">
                <a:solidFill>
                  <a:schemeClr val="bg1">
                    <a:alpha val="50000"/>
                  </a:schemeClr>
                </a:solidFill>
              </a:rPr>
              <a:t>DEVICE FUNCTIONS</a:t>
            </a:r>
          </a:p>
        </p:txBody>
      </p:sp>
      <p:sp>
        <p:nvSpPr>
          <p:cNvPr id="12" name="TextBox 11">
            <a:extLst>
              <a:ext uri="{FF2B5EF4-FFF2-40B4-BE49-F238E27FC236}">
                <a16:creationId xmlns:a16="http://schemas.microsoft.com/office/drawing/2014/main" id="{1E51A8DF-ECCF-9777-11FE-A0AEF72B013E}"/>
              </a:ext>
            </a:extLst>
          </p:cNvPr>
          <p:cNvSpPr txBox="1"/>
          <p:nvPr/>
        </p:nvSpPr>
        <p:spPr>
          <a:xfrm>
            <a:off x="8686124" y="1812457"/>
            <a:ext cx="5985164" cy="307777"/>
          </a:xfrm>
          <a:prstGeom prst="rect">
            <a:avLst/>
          </a:prstGeom>
          <a:noFill/>
        </p:spPr>
        <p:txBody>
          <a:bodyPr wrap="square" rtlCol="0">
            <a:spAutoFit/>
          </a:bodyPr>
          <a:lstStyle/>
          <a:p>
            <a:r>
              <a:rPr lang="en-US" sz="1400" dirty="0">
                <a:solidFill>
                  <a:schemeClr val="bg1">
                    <a:alpha val="50000"/>
                  </a:schemeClr>
                </a:solidFill>
              </a:rPr>
              <a:t>TIMELINE</a:t>
            </a:r>
          </a:p>
        </p:txBody>
      </p:sp>
      <p:sp>
        <p:nvSpPr>
          <p:cNvPr id="13" name="TextBox 12">
            <a:extLst>
              <a:ext uri="{FF2B5EF4-FFF2-40B4-BE49-F238E27FC236}">
                <a16:creationId xmlns:a16="http://schemas.microsoft.com/office/drawing/2014/main" id="{F0869D50-1089-009E-B45F-BC957384B21F}"/>
              </a:ext>
            </a:extLst>
          </p:cNvPr>
          <p:cNvSpPr txBox="1"/>
          <p:nvPr/>
        </p:nvSpPr>
        <p:spPr>
          <a:xfrm>
            <a:off x="8686124" y="2386650"/>
            <a:ext cx="5985164" cy="307777"/>
          </a:xfrm>
          <a:prstGeom prst="rect">
            <a:avLst/>
          </a:prstGeom>
          <a:noFill/>
        </p:spPr>
        <p:txBody>
          <a:bodyPr wrap="square" rtlCol="0">
            <a:spAutoFit/>
          </a:bodyPr>
          <a:lstStyle/>
          <a:p>
            <a:r>
              <a:rPr lang="en-US" sz="1400" dirty="0">
                <a:solidFill>
                  <a:schemeClr val="bg1">
                    <a:alpha val="50000"/>
                  </a:schemeClr>
                </a:solidFill>
              </a:rPr>
              <a:t>HOW TO USE</a:t>
            </a:r>
          </a:p>
        </p:txBody>
      </p:sp>
      <p:sp>
        <p:nvSpPr>
          <p:cNvPr id="14" name="TextBox 13">
            <a:extLst>
              <a:ext uri="{FF2B5EF4-FFF2-40B4-BE49-F238E27FC236}">
                <a16:creationId xmlns:a16="http://schemas.microsoft.com/office/drawing/2014/main" id="{3CEA4679-0EDD-2C5C-8DB9-161C5E7A579F}"/>
              </a:ext>
            </a:extLst>
          </p:cNvPr>
          <p:cNvSpPr txBox="1"/>
          <p:nvPr/>
        </p:nvSpPr>
        <p:spPr>
          <a:xfrm>
            <a:off x="3277163" y="1745461"/>
            <a:ext cx="5985164" cy="307777"/>
          </a:xfrm>
          <a:prstGeom prst="rect">
            <a:avLst/>
          </a:prstGeom>
          <a:noFill/>
        </p:spPr>
        <p:txBody>
          <a:bodyPr wrap="square" rtlCol="0">
            <a:spAutoFit/>
          </a:bodyPr>
          <a:lstStyle/>
          <a:p>
            <a:r>
              <a:rPr lang="en-US" sz="1400" dirty="0">
                <a:solidFill>
                  <a:schemeClr val="bg1">
                    <a:alpha val="50000"/>
                  </a:schemeClr>
                </a:solidFill>
              </a:rPr>
              <a:t>GET TO KNOW US</a:t>
            </a:r>
          </a:p>
        </p:txBody>
      </p:sp>
      <p:sp>
        <p:nvSpPr>
          <p:cNvPr id="15" name="TextBox 14">
            <a:extLst>
              <a:ext uri="{FF2B5EF4-FFF2-40B4-BE49-F238E27FC236}">
                <a16:creationId xmlns:a16="http://schemas.microsoft.com/office/drawing/2014/main" id="{A73E6FEB-E160-7C59-C59B-E38BE1D304EA}"/>
              </a:ext>
            </a:extLst>
          </p:cNvPr>
          <p:cNvSpPr txBox="1"/>
          <p:nvPr/>
        </p:nvSpPr>
        <p:spPr>
          <a:xfrm>
            <a:off x="8686124" y="3515249"/>
            <a:ext cx="5985164" cy="307777"/>
          </a:xfrm>
          <a:prstGeom prst="rect">
            <a:avLst/>
          </a:prstGeom>
          <a:noFill/>
        </p:spPr>
        <p:txBody>
          <a:bodyPr wrap="square" rtlCol="0">
            <a:spAutoFit/>
          </a:bodyPr>
          <a:lstStyle/>
          <a:p>
            <a:r>
              <a:rPr lang="en-US" sz="1400" dirty="0">
                <a:solidFill>
                  <a:schemeClr val="bg1">
                    <a:alpha val="50000"/>
                  </a:schemeClr>
                </a:solidFill>
              </a:rPr>
              <a:t>MARKETING</a:t>
            </a:r>
          </a:p>
        </p:txBody>
      </p:sp>
      <p:sp>
        <p:nvSpPr>
          <p:cNvPr id="16" name="TextBox 15">
            <a:extLst>
              <a:ext uri="{FF2B5EF4-FFF2-40B4-BE49-F238E27FC236}">
                <a16:creationId xmlns:a16="http://schemas.microsoft.com/office/drawing/2014/main" id="{9E4E5D3D-1DD6-C26B-24BC-7569DA0024C6}"/>
              </a:ext>
            </a:extLst>
          </p:cNvPr>
          <p:cNvSpPr txBox="1"/>
          <p:nvPr/>
        </p:nvSpPr>
        <p:spPr>
          <a:xfrm>
            <a:off x="8686124" y="4090532"/>
            <a:ext cx="5985164" cy="307777"/>
          </a:xfrm>
          <a:prstGeom prst="rect">
            <a:avLst/>
          </a:prstGeom>
          <a:noFill/>
        </p:spPr>
        <p:txBody>
          <a:bodyPr wrap="square" rtlCol="0">
            <a:spAutoFit/>
          </a:bodyPr>
          <a:lstStyle/>
          <a:p>
            <a:r>
              <a:rPr lang="en-US" sz="1400" dirty="0">
                <a:solidFill>
                  <a:schemeClr val="bg1">
                    <a:alpha val="50000"/>
                  </a:schemeClr>
                </a:solidFill>
              </a:rPr>
              <a:t>COMMON Q&amp;A</a:t>
            </a:r>
          </a:p>
        </p:txBody>
      </p:sp>
      <p:sp>
        <p:nvSpPr>
          <p:cNvPr id="3" name="Circle: Hollow 2">
            <a:extLst>
              <a:ext uri="{FF2B5EF4-FFF2-40B4-BE49-F238E27FC236}">
                <a16:creationId xmlns:a16="http://schemas.microsoft.com/office/drawing/2014/main" id="{3CDF1722-81E3-5B81-25E6-22741F34D633}"/>
              </a:ext>
            </a:extLst>
          </p:cNvPr>
          <p:cNvSpPr/>
          <p:nvPr/>
        </p:nvSpPr>
        <p:spPr>
          <a:xfrm>
            <a:off x="6177236" y="-2532564"/>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le: Hollow 4">
            <a:extLst>
              <a:ext uri="{FF2B5EF4-FFF2-40B4-BE49-F238E27FC236}">
                <a16:creationId xmlns:a16="http://schemas.microsoft.com/office/drawing/2014/main" id="{8724A151-0ECD-7E56-1160-03387C8B1536}"/>
              </a:ext>
            </a:extLst>
          </p:cNvPr>
          <p:cNvSpPr/>
          <p:nvPr/>
        </p:nvSpPr>
        <p:spPr>
          <a:xfrm>
            <a:off x="382240" y="5461510"/>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3379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6DAC3-AA88-A9A7-1D81-A8AD96E15BB3}"/>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414DD436-DBE9-FE2C-877D-1D1B9AB67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7" name="Rectangle 16">
            <a:extLst>
              <a:ext uri="{FF2B5EF4-FFF2-40B4-BE49-F238E27FC236}">
                <a16:creationId xmlns:a16="http://schemas.microsoft.com/office/drawing/2014/main" id="{74D1EC78-8B0D-F46C-56FA-B9CA00E7DFEA}"/>
              </a:ext>
            </a:extLst>
          </p:cNvPr>
          <p:cNvSpPr/>
          <p:nvPr/>
        </p:nvSpPr>
        <p:spPr>
          <a:xfrm>
            <a:off x="0" y="-18656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90F594F-9B07-807D-2D47-041A4FE7A728}"/>
              </a:ext>
            </a:extLst>
          </p:cNvPr>
          <p:cNvSpPr txBox="1"/>
          <p:nvPr/>
        </p:nvSpPr>
        <p:spPr>
          <a:xfrm>
            <a:off x="8700800" y="2964203"/>
            <a:ext cx="5985164" cy="307777"/>
          </a:xfrm>
          <a:prstGeom prst="rect">
            <a:avLst/>
          </a:prstGeom>
          <a:noFill/>
        </p:spPr>
        <p:txBody>
          <a:bodyPr wrap="square" rtlCol="0">
            <a:spAutoFit/>
          </a:bodyPr>
          <a:lstStyle/>
          <a:p>
            <a:r>
              <a:rPr lang="en-US" sz="1400" dirty="0">
                <a:solidFill>
                  <a:schemeClr val="bg1">
                    <a:alpha val="50000"/>
                  </a:schemeClr>
                </a:solidFill>
              </a:rPr>
              <a:t>BRAND IDENTITY</a:t>
            </a:r>
          </a:p>
        </p:txBody>
      </p:sp>
      <p:sp>
        <p:nvSpPr>
          <p:cNvPr id="7" name="TextBox 6">
            <a:extLst>
              <a:ext uri="{FF2B5EF4-FFF2-40B4-BE49-F238E27FC236}">
                <a16:creationId xmlns:a16="http://schemas.microsoft.com/office/drawing/2014/main" id="{11CBF821-90AB-BE64-3286-14465B506A5D}"/>
              </a:ext>
            </a:extLst>
          </p:cNvPr>
          <p:cNvSpPr txBox="1"/>
          <p:nvPr/>
        </p:nvSpPr>
        <p:spPr>
          <a:xfrm>
            <a:off x="3277163" y="2342713"/>
            <a:ext cx="5985164" cy="307777"/>
          </a:xfrm>
          <a:prstGeom prst="rect">
            <a:avLst/>
          </a:prstGeom>
          <a:noFill/>
        </p:spPr>
        <p:txBody>
          <a:bodyPr wrap="square" rtlCol="0">
            <a:spAutoFit/>
          </a:bodyPr>
          <a:lstStyle/>
          <a:p>
            <a:r>
              <a:rPr lang="en-US" sz="1400" dirty="0">
                <a:solidFill>
                  <a:schemeClr val="bg1">
                    <a:alpha val="50000"/>
                  </a:schemeClr>
                </a:solidFill>
              </a:rPr>
              <a:t>PROBLEM</a:t>
            </a:r>
          </a:p>
        </p:txBody>
      </p:sp>
      <p:sp>
        <p:nvSpPr>
          <p:cNvPr id="9" name="TextBox 8">
            <a:extLst>
              <a:ext uri="{FF2B5EF4-FFF2-40B4-BE49-F238E27FC236}">
                <a16:creationId xmlns:a16="http://schemas.microsoft.com/office/drawing/2014/main" id="{DD67630C-0A5E-3BEE-23C0-D0204D362DB8}"/>
              </a:ext>
            </a:extLst>
          </p:cNvPr>
          <p:cNvSpPr txBox="1"/>
          <p:nvPr/>
        </p:nvSpPr>
        <p:spPr>
          <a:xfrm>
            <a:off x="3277163" y="2939965"/>
            <a:ext cx="5985164" cy="307777"/>
          </a:xfrm>
          <a:prstGeom prst="rect">
            <a:avLst/>
          </a:prstGeom>
          <a:noFill/>
        </p:spPr>
        <p:txBody>
          <a:bodyPr wrap="square" rtlCol="0">
            <a:spAutoFit/>
          </a:bodyPr>
          <a:lstStyle/>
          <a:p>
            <a:r>
              <a:rPr lang="en-US" sz="1400" dirty="0">
                <a:solidFill>
                  <a:schemeClr val="bg1">
                    <a:alpha val="50000"/>
                  </a:schemeClr>
                </a:solidFill>
              </a:rPr>
              <a:t>SOLUTION</a:t>
            </a:r>
          </a:p>
        </p:txBody>
      </p:sp>
      <p:sp>
        <p:nvSpPr>
          <p:cNvPr id="10" name="TextBox 9">
            <a:extLst>
              <a:ext uri="{FF2B5EF4-FFF2-40B4-BE49-F238E27FC236}">
                <a16:creationId xmlns:a16="http://schemas.microsoft.com/office/drawing/2014/main" id="{9F16959B-C6AF-39A2-B245-AC6A8A0B06FA}"/>
              </a:ext>
            </a:extLst>
          </p:cNvPr>
          <p:cNvSpPr txBox="1"/>
          <p:nvPr/>
        </p:nvSpPr>
        <p:spPr>
          <a:xfrm>
            <a:off x="3277163" y="3537217"/>
            <a:ext cx="5985164" cy="523220"/>
          </a:xfrm>
          <a:prstGeom prst="rect">
            <a:avLst/>
          </a:prstGeom>
          <a:noFill/>
        </p:spPr>
        <p:txBody>
          <a:bodyPr wrap="square" rtlCol="0">
            <a:spAutoFit/>
          </a:bodyPr>
          <a:lstStyle/>
          <a:p>
            <a:r>
              <a:rPr lang="en-US" sz="2800" b="1" dirty="0">
                <a:solidFill>
                  <a:srgbClr val="39C5A8"/>
                </a:solidFill>
              </a:rPr>
              <a:t>TARGET PERSONAS</a:t>
            </a:r>
            <a:endParaRPr lang="en-US" b="1" dirty="0">
              <a:solidFill>
                <a:srgbClr val="39C5A8"/>
              </a:solidFill>
            </a:endParaRPr>
          </a:p>
        </p:txBody>
      </p:sp>
      <p:sp>
        <p:nvSpPr>
          <p:cNvPr id="11" name="TextBox 10">
            <a:extLst>
              <a:ext uri="{FF2B5EF4-FFF2-40B4-BE49-F238E27FC236}">
                <a16:creationId xmlns:a16="http://schemas.microsoft.com/office/drawing/2014/main" id="{0985586A-E8F8-5C5E-9881-1C70B7E76FE5}"/>
              </a:ext>
            </a:extLst>
          </p:cNvPr>
          <p:cNvSpPr txBox="1"/>
          <p:nvPr/>
        </p:nvSpPr>
        <p:spPr>
          <a:xfrm>
            <a:off x="3277163" y="4134469"/>
            <a:ext cx="5985164" cy="307777"/>
          </a:xfrm>
          <a:prstGeom prst="rect">
            <a:avLst/>
          </a:prstGeom>
          <a:noFill/>
        </p:spPr>
        <p:txBody>
          <a:bodyPr wrap="square" rtlCol="0">
            <a:spAutoFit/>
          </a:bodyPr>
          <a:lstStyle/>
          <a:p>
            <a:r>
              <a:rPr lang="en-US" sz="1400" dirty="0">
                <a:solidFill>
                  <a:schemeClr val="bg1">
                    <a:alpha val="50000"/>
                  </a:schemeClr>
                </a:solidFill>
              </a:rPr>
              <a:t>DEVICE FUNCTIONS</a:t>
            </a:r>
          </a:p>
        </p:txBody>
      </p:sp>
      <p:sp>
        <p:nvSpPr>
          <p:cNvPr id="12" name="TextBox 11">
            <a:extLst>
              <a:ext uri="{FF2B5EF4-FFF2-40B4-BE49-F238E27FC236}">
                <a16:creationId xmlns:a16="http://schemas.microsoft.com/office/drawing/2014/main" id="{4EC0311A-1FED-8C7C-2242-DA4801EB73BC}"/>
              </a:ext>
            </a:extLst>
          </p:cNvPr>
          <p:cNvSpPr txBox="1"/>
          <p:nvPr/>
        </p:nvSpPr>
        <p:spPr>
          <a:xfrm>
            <a:off x="8686124" y="1812457"/>
            <a:ext cx="5985164" cy="307777"/>
          </a:xfrm>
          <a:prstGeom prst="rect">
            <a:avLst/>
          </a:prstGeom>
          <a:noFill/>
        </p:spPr>
        <p:txBody>
          <a:bodyPr wrap="square" rtlCol="0">
            <a:spAutoFit/>
          </a:bodyPr>
          <a:lstStyle/>
          <a:p>
            <a:r>
              <a:rPr lang="en-US" sz="1400" dirty="0">
                <a:solidFill>
                  <a:schemeClr val="bg1">
                    <a:alpha val="50000"/>
                  </a:schemeClr>
                </a:solidFill>
              </a:rPr>
              <a:t>TIMELINE</a:t>
            </a:r>
          </a:p>
        </p:txBody>
      </p:sp>
      <p:sp>
        <p:nvSpPr>
          <p:cNvPr id="13" name="TextBox 12">
            <a:extLst>
              <a:ext uri="{FF2B5EF4-FFF2-40B4-BE49-F238E27FC236}">
                <a16:creationId xmlns:a16="http://schemas.microsoft.com/office/drawing/2014/main" id="{537A6545-A776-1ECF-1669-B628839838E4}"/>
              </a:ext>
            </a:extLst>
          </p:cNvPr>
          <p:cNvSpPr txBox="1"/>
          <p:nvPr/>
        </p:nvSpPr>
        <p:spPr>
          <a:xfrm>
            <a:off x="8686124" y="2386650"/>
            <a:ext cx="5985164" cy="307777"/>
          </a:xfrm>
          <a:prstGeom prst="rect">
            <a:avLst/>
          </a:prstGeom>
          <a:noFill/>
        </p:spPr>
        <p:txBody>
          <a:bodyPr wrap="square" rtlCol="0">
            <a:spAutoFit/>
          </a:bodyPr>
          <a:lstStyle/>
          <a:p>
            <a:r>
              <a:rPr lang="en-US" sz="1400" dirty="0">
                <a:solidFill>
                  <a:schemeClr val="bg1">
                    <a:alpha val="50000"/>
                  </a:schemeClr>
                </a:solidFill>
              </a:rPr>
              <a:t>HOW TO USE</a:t>
            </a:r>
          </a:p>
        </p:txBody>
      </p:sp>
      <p:sp>
        <p:nvSpPr>
          <p:cNvPr id="14" name="TextBox 13">
            <a:extLst>
              <a:ext uri="{FF2B5EF4-FFF2-40B4-BE49-F238E27FC236}">
                <a16:creationId xmlns:a16="http://schemas.microsoft.com/office/drawing/2014/main" id="{BABDBBB9-BE63-30ED-F042-B5E724C16F5D}"/>
              </a:ext>
            </a:extLst>
          </p:cNvPr>
          <p:cNvSpPr txBox="1"/>
          <p:nvPr/>
        </p:nvSpPr>
        <p:spPr>
          <a:xfrm>
            <a:off x="3277163" y="1745461"/>
            <a:ext cx="5985164" cy="307777"/>
          </a:xfrm>
          <a:prstGeom prst="rect">
            <a:avLst/>
          </a:prstGeom>
          <a:noFill/>
        </p:spPr>
        <p:txBody>
          <a:bodyPr wrap="square" rtlCol="0">
            <a:spAutoFit/>
          </a:bodyPr>
          <a:lstStyle/>
          <a:p>
            <a:r>
              <a:rPr lang="en-US" sz="1400" dirty="0">
                <a:solidFill>
                  <a:schemeClr val="bg1">
                    <a:alpha val="50000"/>
                  </a:schemeClr>
                </a:solidFill>
              </a:rPr>
              <a:t>GET TO KNOW US</a:t>
            </a:r>
          </a:p>
        </p:txBody>
      </p:sp>
      <p:sp>
        <p:nvSpPr>
          <p:cNvPr id="15" name="TextBox 14">
            <a:extLst>
              <a:ext uri="{FF2B5EF4-FFF2-40B4-BE49-F238E27FC236}">
                <a16:creationId xmlns:a16="http://schemas.microsoft.com/office/drawing/2014/main" id="{FA2E66AD-C61D-BFA2-B2D5-B1834521EC47}"/>
              </a:ext>
            </a:extLst>
          </p:cNvPr>
          <p:cNvSpPr txBox="1"/>
          <p:nvPr/>
        </p:nvSpPr>
        <p:spPr>
          <a:xfrm>
            <a:off x="8686124" y="3515249"/>
            <a:ext cx="5985164" cy="307777"/>
          </a:xfrm>
          <a:prstGeom prst="rect">
            <a:avLst/>
          </a:prstGeom>
          <a:noFill/>
        </p:spPr>
        <p:txBody>
          <a:bodyPr wrap="square" rtlCol="0">
            <a:spAutoFit/>
          </a:bodyPr>
          <a:lstStyle/>
          <a:p>
            <a:r>
              <a:rPr lang="en-US" sz="1400" dirty="0">
                <a:solidFill>
                  <a:schemeClr val="bg1">
                    <a:alpha val="50000"/>
                  </a:schemeClr>
                </a:solidFill>
              </a:rPr>
              <a:t>MARKETING</a:t>
            </a:r>
          </a:p>
        </p:txBody>
      </p:sp>
      <p:sp>
        <p:nvSpPr>
          <p:cNvPr id="16" name="TextBox 15">
            <a:extLst>
              <a:ext uri="{FF2B5EF4-FFF2-40B4-BE49-F238E27FC236}">
                <a16:creationId xmlns:a16="http://schemas.microsoft.com/office/drawing/2014/main" id="{7CB4723D-0A4E-4983-9B88-9A9ACA289AE6}"/>
              </a:ext>
            </a:extLst>
          </p:cNvPr>
          <p:cNvSpPr txBox="1"/>
          <p:nvPr/>
        </p:nvSpPr>
        <p:spPr>
          <a:xfrm>
            <a:off x="8686124" y="4090532"/>
            <a:ext cx="5985164" cy="307777"/>
          </a:xfrm>
          <a:prstGeom prst="rect">
            <a:avLst/>
          </a:prstGeom>
          <a:noFill/>
        </p:spPr>
        <p:txBody>
          <a:bodyPr wrap="square" rtlCol="0">
            <a:spAutoFit/>
          </a:bodyPr>
          <a:lstStyle/>
          <a:p>
            <a:r>
              <a:rPr lang="en-US" sz="1400" dirty="0">
                <a:solidFill>
                  <a:schemeClr val="bg1">
                    <a:alpha val="50000"/>
                  </a:schemeClr>
                </a:solidFill>
              </a:rPr>
              <a:t>COMMON Q&amp;A</a:t>
            </a:r>
          </a:p>
        </p:txBody>
      </p:sp>
      <p:sp>
        <p:nvSpPr>
          <p:cNvPr id="3" name="Circle: Hollow 2">
            <a:extLst>
              <a:ext uri="{FF2B5EF4-FFF2-40B4-BE49-F238E27FC236}">
                <a16:creationId xmlns:a16="http://schemas.microsoft.com/office/drawing/2014/main" id="{D3FFEA70-27D0-96E7-1417-5A023F512A43}"/>
              </a:ext>
            </a:extLst>
          </p:cNvPr>
          <p:cNvSpPr/>
          <p:nvPr/>
        </p:nvSpPr>
        <p:spPr>
          <a:xfrm>
            <a:off x="500372" y="-3666269"/>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1E652FF-AE1F-6933-7978-8590887FF6F6}"/>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
        <p:nvSpPr>
          <p:cNvPr id="5" name="Circle: Hollow 4">
            <a:extLst>
              <a:ext uri="{FF2B5EF4-FFF2-40B4-BE49-F238E27FC236}">
                <a16:creationId xmlns:a16="http://schemas.microsoft.com/office/drawing/2014/main" id="{342D8B81-3C74-5D4B-EB47-F4D1B0366969}"/>
              </a:ext>
            </a:extLst>
          </p:cNvPr>
          <p:cNvSpPr/>
          <p:nvPr/>
        </p:nvSpPr>
        <p:spPr>
          <a:xfrm>
            <a:off x="5187082" y="5109852"/>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62241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1F2EF-B020-94EF-1BA5-A5EC50BFDF3D}"/>
            </a:ext>
          </a:extLst>
        </p:cNvPr>
        <p:cNvGrpSpPr/>
        <p:nvPr/>
      </p:nvGrpSpPr>
      <p:grpSpPr>
        <a:xfrm>
          <a:off x="0" y="0"/>
          <a:ext cx="0" cy="0"/>
          <a:chOff x="0" y="0"/>
          <a:chExt cx="0" cy="0"/>
        </a:xfrm>
      </p:grpSpPr>
      <p:pic>
        <p:nvPicPr>
          <p:cNvPr id="8" name="Picture 7" descr="A close-up of a medical chart&#10;&#10;AI-generated content may be incorrect.">
            <a:extLst>
              <a:ext uri="{FF2B5EF4-FFF2-40B4-BE49-F238E27FC236}">
                <a16:creationId xmlns:a16="http://schemas.microsoft.com/office/drawing/2014/main" id="{181382EA-2F72-E135-C6AC-44A184842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7" name="Rectangle 16">
            <a:extLst>
              <a:ext uri="{FF2B5EF4-FFF2-40B4-BE49-F238E27FC236}">
                <a16:creationId xmlns:a16="http://schemas.microsoft.com/office/drawing/2014/main" id="{786F4568-C084-7554-A918-8F9A67CA4412}"/>
              </a:ext>
            </a:extLst>
          </p:cNvPr>
          <p:cNvSpPr/>
          <p:nvPr/>
        </p:nvSpPr>
        <p:spPr>
          <a:xfrm>
            <a:off x="0" y="-164046"/>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229D190-E968-B6BF-2E28-E38EDBB3E726}"/>
              </a:ext>
            </a:extLst>
          </p:cNvPr>
          <p:cNvSpPr txBox="1"/>
          <p:nvPr/>
        </p:nvSpPr>
        <p:spPr>
          <a:xfrm>
            <a:off x="8700800" y="2964203"/>
            <a:ext cx="5985164" cy="307777"/>
          </a:xfrm>
          <a:prstGeom prst="rect">
            <a:avLst/>
          </a:prstGeom>
          <a:noFill/>
        </p:spPr>
        <p:txBody>
          <a:bodyPr wrap="square" rtlCol="0">
            <a:spAutoFit/>
          </a:bodyPr>
          <a:lstStyle/>
          <a:p>
            <a:r>
              <a:rPr lang="en-US" sz="1400" dirty="0">
                <a:solidFill>
                  <a:schemeClr val="bg1">
                    <a:alpha val="50000"/>
                  </a:schemeClr>
                </a:solidFill>
              </a:rPr>
              <a:t>BRAND IDENTITY</a:t>
            </a:r>
          </a:p>
        </p:txBody>
      </p:sp>
      <p:sp>
        <p:nvSpPr>
          <p:cNvPr id="7" name="TextBox 6">
            <a:extLst>
              <a:ext uri="{FF2B5EF4-FFF2-40B4-BE49-F238E27FC236}">
                <a16:creationId xmlns:a16="http://schemas.microsoft.com/office/drawing/2014/main" id="{A9A755DD-4CE6-8575-7051-C87E6FC620BA}"/>
              </a:ext>
            </a:extLst>
          </p:cNvPr>
          <p:cNvSpPr txBox="1"/>
          <p:nvPr/>
        </p:nvSpPr>
        <p:spPr>
          <a:xfrm>
            <a:off x="3277163" y="2342713"/>
            <a:ext cx="5985164" cy="307777"/>
          </a:xfrm>
          <a:prstGeom prst="rect">
            <a:avLst/>
          </a:prstGeom>
          <a:noFill/>
        </p:spPr>
        <p:txBody>
          <a:bodyPr wrap="square" rtlCol="0">
            <a:spAutoFit/>
          </a:bodyPr>
          <a:lstStyle/>
          <a:p>
            <a:r>
              <a:rPr lang="en-US" sz="1400" dirty="0">
                <a:solidFill>
                  <a:schemeClr val="bg1">
                    <a:alpha val="50000"/>
                  </a:schemeClr>
                </a:solidFill>
              </a:rPr>
              <a:t>PROBLEM</a:t>
            </a:r>
          </a:p>
        </p:txBody>
      </p:sp>
      <p:sp>
        <p:nvSpPr>
          <p:cNvPr id="9" name="TextBox 8">
            <a:extLst>
              <a:ext uri="{FF2B5EF4-FFF2-40B4-BE49-F238E27FC236}">
                <a16:creationId xmlns:a16="http://schemas.microsoft.com/office/drawing/2014/main" id="{DF291D39-D328-1D52-DB34-731F065B2EE9}"/>
              </a:ext>
            </a:extLst>
          </p:cNvPr>
          <p:cNvSpPr txBox="1"/>
          <p:nvPr/>
        </p:nvSpPr>
        <p:spPr>
          <a:xfrm>
            <a:off x="3277163" y="2939965"/>
            <a:ext cx="5985164" cy="307777"/>
          </a:xfrm>
          <a:prstGeom prst="rect">
            <a:avLst/>
          </a:prstGeom>
          <a:noFill/>
        </p:spPr>
        <p:txBody>
          <a:bodyPr wrap="square" rtlCol="0">
            <a:spAutoFit/>
          </a:bodyPr>
          <a:lstStyle/>
          <a:p>
            <a:r>
              <a:rPr lang="en-US" sz="1400" dirty="0">
                <a:solidFill>
                  <a:schemeClr val="bg1">
                    <a:alpha val="50000"/>
                  </a:schemeClr>
                </a:solidFill>
              </a:rPr>
              <a:t>SOLUTION</a:t>
            </a:r>
          </a:p>
        </p:txBody>
      </p:sp>
      <p:sp>
        <p:nvSpPr>
          <p:cNvPr id="10" name="TextBox 9">
            <a:extLst>
              <a:ext uri="{FF2B5EF4-FFF2-40B4-BE49-F238E27FC236}">
                <a16:creationId xmlns:a16="http://schemas.microsoft.com/office/drawing/2014/main" id="{B89FABBC-FB54-24C1-A855-C1F130E8B03C}"/>
              </a:ext>
            </a:extLst>
          </p:cNvPr>
          <p:cNvSpPr txBox="1"/>
          <p:nvPr/>
        </p:nvSpPr>
        <p:spPr>
          <a:xfrm>
            <a:off x="3277163" y="3537217"/>
            <a:ext cx="5985164" cy="307777"/>
          </a:xfrm>
          <a:prstGeom prst="rect">
            <a:avLst/>
          </a:prstGeom>
          <a:noFill/>
        </p:spPr>
        <p:txBody>
          <a:bodyPr wrap="square" rtlCol="0">
            <a:spAutoFit/>
          </a:bodyPr>
          <a:lstStyle/>
          <a:p>
            <a:r>
              <a:rPr lang="en-US" sz="1400" dirty="0">
                <a:solidFill>
                  <a:schemeClr val="bg1">
                    <a:alpha val="50000"/>
                  </a:schemeClr>
                </a:solidFill>
              </a:rPr>
              <a:t>TARGET PERSONAS</a:t>
            </a:r>
          </a:p>
        </p:txBody>
      </p:sp>
      <p:sp>
        <p:nvSpPr>
          <p:cNvPr id="11" name="TextBox 10">
            <a:extLst>
              <a:ext uri="{FF2B5EF4-FFF2-40B4-BE49-F238E27FC236}">
                <a16:creationId xmlns:a16="http://schemas.microsoft.com/office/drawing/2014/main" id="{4C766134-1D31-2617-1781-54907C36BEA1}"/>
              </a:ext>
            </a:extLst>
          </p:cNvPr>
          <p:cNvSpPr txBox="1"/>
          <p:nvPr/>
        </p:nvSpPr>
        <p:spPr>
          <a:xfrm>
            <a:off x="3277163" y="4134469"/>
            <a:ext cx="5985164" cy="523220"/>
          </a:xfrm>
          <a:prstGeom prst="rect">
            <a:avLst/>
          </a:prstGeom>
          <a:noFill/>
        </p:spPr>
        <p:txBody>
          <a:bodyPr wrap="square" rtlCol="0">
            <a:spAutoFit/>
          </a:bodyPr>
          <a:lstStyle/>
          <a:p>
            <a:r>
              <a:rPr lang="en-US" sz="2800" b="1" dirty="0">
                <a:solidFill>
                  <a:srgbClr val="39C5A8"/>
                </a:solidFill>
              </a:rPr>
              <a:t>DEVICE FUNCTIONS</a:t>
            </a:r>
          </a:p>
        </p:txBody>
      </p:sp>
      <p:sp>
        <p:nvSpPr>
          <p:cNvPr id="12" name="TextBox 11">
            <a:extLst>
              <a:ext uri="{FF2B5EF4-FFF2-40B4-BE49-F238E27FC236}">
                <a16:creationId xmlns:a16="http://schemas.microsoft.com/office/drawing/2014/main" id="{E81E3BFA-B0C0-A589-E970-DFF4E929F375}"/>
              </a:ext>
            </a:extLst>
          </p:cNvPr>
          <p:cNvSpPr txBox="1"/>
          <p:nvPr/>
        </p:nvSpPr>
        <p:spPr>
          <a:xfrm>
            <a:off x="8686124" y="1812457"/>
            <a:ext cx="5985164" cy="307777"/>
          </a:xfrm>
          <a:prstGeom prst="rect">
            <a:avLst/>
          </a:prstGeom>
          <a:noFill/>
        </p:spPr>
        <p:txBody>
          <a:bodyPr wrap="square" rtlCol="0">
            <a:spAutoFit/>
          </a:bodyPr>
          <a:lstStyle/>
          <a:p>
            <a:r>
              <a:rPr lang="en-US" sz="1400" dirty="0">
                <a:solidFill>
                  <a:schemeClr val="bg1">
                    <a:alpha val="50000"/>
                  </a:schemeClr>
                </a:solidFill>
              </a:rPr>
              <a:t>TIMELINE</a:t>
            </a:r>
          </a:p>
        </p:txBody>
      </p:sp>
      <p:sp>
        <p:nvSpPr>
          <p:cNvPr id="13" name="TextBox 12">
            <a:extLst>
              <a:ext uri="{FF2B5EF4-FFF2-40B4-BE49-F238E27FC236}">
                <a16:creationId xmlns:a16="http://schemas.microsoft.com/office/drawing/2014/main" id="{406E3AAF-2A79-524E-BA12-22EE22DB2305}"/>
              </a:ext>
            </a:extLst>
          </p:cNvPr>
          <p:cNvSpPr txBox="1"/>
          <p:nvPr/>
        </p:nvSpPr>
        <p:spPr>
          <a:xfrm>
            <a:off x="8686124" y="2386650"/>
            <a:ext cx="5985164" cy="307777"/>
          </a:xfrm>
          <a:prstGeom prst="rect">
            <a:avLst/>
          </a:prstGeom>
          <a:noFill/>
        </p:spPr>
        <p:txBody>
          <a:bodyPr wrap="square" rtlCol="0">
            <a:spAutoFit/>
          </a:bodyPr>
          <a:lstStyle/>
          <a:p>
            <a:r>
              <a:rPr lang="en-US" sz="1400" dirty="0">
                <a:solidFill>
                  <a:schemeClr val="bg1">
                    <a:alpha val="50000"/>
                  </a:schemeClr>
                </a:solidFill>
              </a:rPr>
              <a:t>HOW TO USE</a:t>
            </a:r>
          </a:p>
        </p:txBody>
      </p:sp>
      <p:sp>
        <p:nvSpPr>
          <p:cNvPr id="14" name="TextBox 13">
            <a:extLst>
              <a:ext uri="{FF2B5EF4-FFF2-40B4-BE49-F238E27FC236}">
                <a16:creationId xmlns:a16="http://schemas.microsoft.com/office/drawing/2014/main" id="{AD44129F-5571-AF47-8318-89A4D1A7579C}"/>
              </a:ext>
            </a:extLst>
          </p:cNvPr>
          <p:cNvSpPr txBox="1"/>
          <p:nvPr/>
        </p:nvSpPr>
        <p:spPr>
          <a:xfrm>
            <a:off x="3277163" y="1745461"/>
            <a:ext cx="5985164" cy="307777"/>
          </a:xfrm>
          <a:prstGeom prst="rect">
            <a:avLst/>
          </a:prstGeom>
          <a:noFill/>
        </p:spPr>
        <p:txBody>
          <a:bodyPr wrap="square" rtlCol="0">
            <a:spAutoFit/>
          </a:bodyPr>
          <a:lstStyle/>
          <a:p>
            <a:r>
              <a:rPr lang="en-US" sz="1400" dirty="0">
                <a:solidFill>
                  <a:schemeClr val="bg1">
                    <a:alpha val="50000"/>
                  </a:schemeClr>
                </a:solidFill>
              </a:rPr>
              <a:t>GET TO KNOW US</a:t>
            </a:r>
          </a:p>
        </p:txBody>
      </p:sp>
      <p:sp>
        <p:nvSpPr>
          <p:cNvPr id="15" name="TextBox 14">
            <a:extLst>
              <a:ext uri="{FF2B5EF4-FFF2-40B4-BE49-F238E27FC236}">
                <a16:creationId xmlns:a16="http://schemas.microsoft.com/office/drawing/2014/main" id="{F458E07E-FA4E-9892-E98D-F2ED41DF6B40}"/>
              </a:ext>
            </a:extLst>
          </p:cNvPr>
          <p:cNvSpPr txBox="1"/>
          <p:nvPr/>
        </p:nvSpPr>
        <p:spPr>
          <a:xfrm>
            <a:off x="8686124" y="3515249"/>
            <a:ext cx="5985164" cy="307777"/>
          </a:xfrm>
          <a:prstGeom prst="rect">
            <a:avLst/>
          </a:prstGeom>
          <a:noFill/>
        </p:spPr>
        <p:txBody>
          <a:bodyPr wrap="square" rtlCol="0">
            <a:spAutoFit/>
          </a:bodyPr>
          <a:lstStyle/>
          <a:p>
            <a:r>
              <a:rPr lang="en-US" sz="1400" dirty="0">
                <a:solidFill>
                  <a:schemeClr val="bg1">
                    <a:alpha val="50000"/>
                  </a:schemeClr>
                </a:solidFill>
              </a:rPr>
              <a:t>MARKETING</a:t>
            </a:r>
          </a:p>
        </p:txBody>
      </p:sp>
      <p:sp>
        <p:nvSpPr>
          <p:cNvPr id="16" name="TextBox 15">
            <a:extLst>
              <a:ext uri="{FF2B5EF4-FFF2-40B4-BE49-F238E27FC236}">
                <a16:creationId xmlns:a16="http://schemas.microsoft.com/office/drawing/2014/main" id="{2538E3F4-2364-59A1-2D43-7B7968512C0B}"/>
              </a:ext>
            </a:extLst>
          </p:cNvPr>
          <p:cNvSpPr txBox="1"/>
          <p:nvPr/>
        </p:nvSpPr>
        <p:spPr>
          <a:xfrm>
            <a:off x="8686124" y="4090532"/>
            <a:ext cx="5985164" cy="307777"/>
          </a:xfrm>
          <a:prstGeom prst="rect">
            <a:avLst/>
          </a:prstGeom>
          <a:noFill/>
        </p:spPr>
        <p:txBody>
          <a:bodyPr wrap="square" rtlCol="0">
            <a:spAutoFit/>
          </a:bodyPr>
          <a:lstStyle/>
          <a:p>
            <a:r>
              <a:rPr lang="en-US" sz="1400" dirty="0">
                <a:solidFill>
                  <a:schemeClr val="bg1">
                    <a:alpha val="50000"/>
                  </a:schemeClr>
                </a:solidFill>
              </a:rPr>
              <a:t>COMMON Q&amp;A</a:t>
            </a:r>
          </a:p>
        </p:txBody>
      </p:sp>
      <p:sp>
        <p:nvSpPr>
          <p:cNvPr id="3" name="Circle: Hollow 2">
            <a:extLst>
              <a:ext uri="{FF2B5EF4-FFF2-40B4-BE49-F238E27FC236}">
                <a16:creationId xmlns:a16="http://schemas.microsoft.com/office/drawing/2014/main" id="{A841D4F2-B652-DD87-5849-871D48B29E87}"/>
              </a:ext>
            </a:extLst>
          </p:cNvPr>
          <p:cNvSpPr/>
          <p:nvPr/>
        </p:nvSpPr>
        <p:spPr>
          <a:xfrm>
            <a:off x="-1850875" y="2694427"/>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B0FCB15E-90F1-132F-AC06-B5310EBF82E6}"/>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
        <p:nvSpPr>
          <p:cNvPr id="5" name="Circle: Hollow 4">
            <a:extLst>
              <a:ext uri="{FF2B5EF4-FFF2-40B4-BE49-F238E27FC236}">
                <a16:creationId xmlns:a16="http://schemas.microsoft.com/office/drawing/2014/main" id="{2CABB3BD-D240-6EEE-1F70-7CBA80C8D34F}"/>
              </a:ext>
            </a:extLst>
          </p:cNvPr>
          <p:cNvSpPr/>
          <p:nvPr/>
        </p:nvSpPr>
        <p:spPr>
          <a:xfrm>
            <a:off x="9825584" y="3669137"/>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243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27F83-829D-F546-3AA8-C9ECA0252E01}"/>
            </a:ext>
          </a:extLst>
        </p:cNvPr>
        <p:cNvGrpSpPr/>
        <p:nvPr/>
      </p:nvGrpSpPr>
      <p:grpSpPr>
        <a:xfrm>
          <a:off x="0" y="0"/>
          <a:ext cx="0" cy="0"/>
          <a:chOff x="0" y="0"/>
          <a:chExt cx="0" cy="0"/>
        </a:xfrm>
      </p:grpSpPr>
      <p:pic>
        <p:nvPicPr>
          <p:cNvPr id="18" name="Picture 17" descr="A close-up of a medical chart&#10;&#10;AI-generated content may be incorrect.">
            <a:extLst>
              <a:ext uri="{FF2B5EF4-FFF2-40B4-BE49-F238E27FC236}">
                <a16:creationId xmlns:a16="http://schemas.microsoft.com/office/drawing/2014/main" id="{184EA9FC-9A5E-911D-B99F-A7368921B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046"/>
            <a:ext cx="12789830" cy="8555697"/>
          </a:xfrm>
          <a:prstGeom prst="rect">
            <a:avLst/>
          </a:prstGeom>
        </p:spPr>
      </p:pic>
      <p:sp>
        <p:nvSpPr>
          <p:cNvPr id="19" name="Rectangle 18">
            <a:extLst>
              <a:ext uri="{FF2B5EF4-FFF2-40B4-BE49-F238E27FC236}">
                <a16:creationId xmlns:a16="http://schemas.microsoft.com/office/drawing/2014/main" id="{0D68280A-6C8F-D04F-6EF6-1C57A8F25CCD}"/>
              </a:ext>
            </a:extLst>
          </p:cNvPr>
          <p:cNvSpPr/>
          <p:nvPr/>
        </p:nvSpPr>
        <p:spPr>
          <a:xfrm>
            <a:off x="0" y="-298323"/>
            <a:ext cx="12789830" cy="8700280"/>
          </a:xfrm>
          <a:prstGeom prst="rect">
            <a:avLst/>
          </a:prstGeom>
          <a:solidFill>
            <a:srgbClr val="1F3C85">
              <a:alpha val="40000"/>
            </a:srgbClr>
          </a:solidFill>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204CFE8-809A-6718-D582-7879A8B6A2F8}"/>
              </a:ext>
            </a:extLst>
          </p:cNvPr>
          <p:cNvSpPr txBox="1"/>
          <p:nvPr/>
        </p:nvSpPr>
        <p:spPr>
          <a:xfrm rot="16200000">
            <a:off x="-1912304" y="516271"/>
            <a:ext cx="8786191" cy="1200329"/>
          </a:xfrm>
          <a:prstGeom prst="rect">
            <a:avLst/>
          </a:prstGeom>
          <a:noFill/>
        </p:spPr>
        <p:txBody>
          <a:bodyPr wrap="square" rtlCol="0">
            <a:spAutoFit/>
          </a:bodyPr>
          <a:lstStyle/>
          <a:p>
            <a:r>
              <a:rPr lang="en-US" sz="7200" b="1" dirty="0">
                <a:solidFill>
                  <a:schemeClr val="bg1"/>
                </a:solidFill>
              </a:rPr>
              <a:t>Contents :</a:t>
            </a:r>
          </a:p>
        </p:txBody>
      </p:sp>
      <p:sp>
        <p:nvSpPr>
          <p:cNvPr id="6" name="TextBox 5">
            <a:extLst>
              <a:ext uri="{FF2B5EF4-FFF2-40B4-BE49-F238E27FC236}">
                <a16:creationId xmlns:a16="http://schemas.microsoft.com/office/drawing/2014/main" id="{B6483DB5-C4DB-3BF1-89F1-E114E7B6481D}"/>
              </a:ext>
            </a:extLst>
          </p:cNvPr>
          <p:cNvSpPr txBox="1"/>
          <p:nvPr/>
        </p:nvSpPr>
        <p:spPr>
          <a:xfrm>
            <a:off x="8700800" y="2964203"/>
            <a:ext cx="5985164" cy="307777"/>
          </a:xfrm>
          <a:prstGeom prst="rect">
            <a:avLst/>
          </a:prstGeom>
          <a:noFill/>
        </p:spPr>
        <p:txBody>
          <a:bodyPr wrap="square" rtlCol="0">
            <a:spAutoFit/>
          </a:bodyPr>
          <a:lstStyle/>
          <a:p>
            <a:r>
              <a:rPr lang="en-US" sz="1400" dirty="0">
                <a:solidFill>
                  <a:schemeClr val="bg1">
                    <a:alpha val="50000"/>
                  </a:schemeClr>
                </a:solidFill>
              </a:rPr>
              <a:t>BRAND IDENTITY</a:t>
            </a:r>
          </a:p>
        </p:txBody>
      </p:sp>
      <p:sp>
        <p:nvSpPr>
          <p:cNvPr id="7" name="TextBox 6">
            <a:extLst>
              <a:ext uri="{FF2B5EF4-FFF2-40B4-BE49-F238E27FC236}">
                <a16:creationId xmlns:a16="http://schemas.microsoft.com/office/drawing/2014/main" id="{AAC5B88E-0911-949D-995D-D764BC5696F3}"/>
              </a:ext>
            </a:extLst>
          </p:cNvPr>
          <p:cNvSpPr txBox="1"/>
          <p:nvPr/>
        </p:nvSpPr>
        <p:spPr>
          <a:xfrm>
            <a:off x="3277163" y="2342713"/>
            <a:ext cx="5985164" cy="307777"/>
          </a:xfrm>
          <a:prstGeom prst="rect">
            <a:avLst/>
          </a:prstGeom>
          <a:noFill/>
        </p:spPr>
        <p:txBody>
          <a:bodyPr wrap="square" rtlCol="0">
            <a:spAutoFit/>
          </a:bodyPr>
          <a:lstStyle/>
          <a:p>
            <a:r>
              <a:rPr lang="en-US" sz="1400" dirty="0">
                <a:solidFill>
                  <a:schemeClr val="bg1">
                    <a:alpha val="50000"/>
                  </a:schemeClr>
                </a:solidFill>
              </a:rPr>
              <a:t>PROBLEM</a:t>
            </a:r>
          </a:p>
        </p:txBody>
      </p:sp>
      <p:sp>
        <p:nvSpPr>
          <p:cNvPr id="9" name="TextBox 8">
            <a:extLst>
              <a:ext uri="{FF2B5EF4-FFF2-40B4-BE49-F238E27FC236}">
                <a16:creationId xmlns:a16="http://schemas.microsoft.com/office/drawing/2014/main" id="{9D57074D-6A1A-7260-484B-E21029FFA04D}"/>
              </a:ext>
            </a:extLst>
          </p:cNvPr>
          <p:cNvSpPr txBox="1"/>
          <p:nvPr/>
        </p:nvSpPr>
        <p:spPr>
          <a:xfrm>
            <a:off x="3277163" y="2939965"/>
            <a:ext cx="5985164" cy="307777"/>
          </a:xfrm>
          <a:prstGeom prst="rect">
            <a:avLst/>
          </a:prstGeom>
          <a:noFill/>
        </p:spPr>
        <p:txBody>
          <a:bodyPr wrap="square" rtlCol="0">
            <a:spAutoFit/>
          </a:bodyPr>
          <a:lstStyle/>
          <a:p>
            <a:r>
              <a:rPr lang="en-US" sz="1400" dirty="0">
                <a:solidFill>
                  <a:schemeClr val="bg1">
                    <a:alpha val="50000"/>
                  </a:schemeClr>
                </a:solidFill>
              </a:rPr>
              <a:t>SOLUTION</a:t>
            </a:r>
          </a:p>
        </p:txBody>
      </p:sp>
      <p:sp>
        <p:nvSpPr>
          <p:cNvPr id="10" name="TextBox 9">
            <a:extLst>
              <a:ext uri="{FF2B5EF4-FFF2-40B4-BE49-F238E27FC236}">
                <a16:creationId xmlns:a16="http://schemas.microsoft.com/office/drawing/2014/main" id="{A8F7200D-C15F-104F-9BA6-F7131217F9AB}"/>
              </a:ext>
            </a:extLst>
          </p:cNvPr>
          <p:cNvSpPr txBox="1"/>
          <p:nvPr/>
        </p:nvSpPr>
        <p:spPr>
          <a:xfrm>
            <a:off x="3277163" y="3537217"/>
            <a:ext cx="5985164" cy="307777"/>
          </a:xfrm>
          <a:prstGeom prst="rect">
            <a:avLst/>
          </a:prstGeom>
          <a:noFill/>
        </p:spPr>
        <p:txBody>
          <a:bodyPr wrap="square" rtlCol="0">
            <a:spAutoFit/>
          </a:bodyPr>
          <a:lstStyle/>
          <a:p>
            <a:r>
              <a:rPr lang="en-US" sz="1400" dirty="0">
                <a:solidFill>
                  <a:schemeClr val="bg1">
                    <a:alpha val="50000"/>
                  </a:schemeClr>
                </a:solidFill>
              </a:rPr>
              <a:t>TARGET PERSONAS</a:t>
            </a:r>
          </a:p>
        </p:txBody>
      </p:sp>
      <p:sp>
        <p:nvSpPr>
          <p:cNvPr id="11" name="TextBox 10">
            <a:extLst>
              <a:ext uri="{FF2B5EF4-FFF2-40B4-BE49-F238E27FC236}">
                <a16:creationId xmlns:a16="http://schemas.microsoft.com/office/drawing/2014/main" id="{9DABBEC2-160F-A68E-FE33-D9ED9570E43D}"/>
              </a:ext>
            </a:extLst>
          </p:cNvPr>
          <p:cNvSpPr txBox="1"/>
          <p:nvPr/>
        </p:nvSpPr>
        <p:spPr>
          <a:xfrm>
            <a:off x="3277163" y="4134469"/>
            <a:ext cx="5985164" cy="307777"/>
          </a:xfrm>
          <a:prstGeom prst="rect">
            <a:avLst/>
          </a:prstGeom>
          <a:noFill/>
        </p:spPr>
        <p:txBody>
          <a:bodyPr wrap="square" rtlCol="0">
            <a:spAutoFit/>
          </a:bodyPr>
          <a:lstStyle/>
          <a:p>
            <a:r>
              <a:rPr lang="en-US" sz="1400" dirty="0">
                <a:solidFill>
                  <a:schemeClr val="bg1">
                    <a:alpha val="50000"/>
                  </a:schemeClr>
                </a:solidFill>
              </a:rPr>
              <a:t>DEVICE FUNCTIONS</a:t>
            </a:r>
          </a:p>
        </p:txBody>
      </p:sp>
      <p:sp>
        <p:nvSpPr>
          <p:cNvPr id="12" name="TextBox 11">
            <a:extLst>
              <a:ext uri="{FF2B5EF4-FFF2-40B4-BE49-F238E27FC236}">
                <a16:creationId xmlns:a16="http://schemas.microsoft.com/office/drawing/2014/main" id="{AE78DB38-24FE-A4D8-A62F-C46D2DC7F70E}"/>
              </a:ext>
            </a:extLst>
          </p:cNvPr>
          <p:cNvSpPr txBox="1"/>
          <p:nvPr/>
        </p:nvSpPr>
        <p:spPr>
          <a:xfrm>
            <a:off x="8686124" y="1812457"/>
            <a:ext cx="5985164" cy="523220"/>
          </a:xfrm>
          <a:prstGeom prst="rect">
            <a:avLst/>
          </a:prstGeom>
          <a:noFill/>
        </p:spPr>
        <p:txBody>
          <a:bodyPr wrap="square" rtlCol="0">
            <a:spAutoFit/>
          </a:bodyPr>
          <a:lstStyle/>
          <a:p>
            <a:r>
              <a:rPr lang="en-US" sz="2800" b="1" dirty="0">
                <a:solidFill>
                  <a:srgbClr val="39C5A8"/>
                </a:solidFill>
              </a:rPr>
              <a:t>TIMELINE</a:t>
            </a:r>
          </a:p>
        </p:txBody>
      </p:sp>
      <p:sp>
        <p:nvSpPr>
          <p:cNvPr id="13" name="TextBox 12">
            <a:extLst>
              <a:ext uri="{FF2B5EF4-FFF2-40B4-BE49-F238E27FC236}">
                <a16:creationId xmlns:a16="http://schemas.microsoft.com/office/drawing/2014/main" id="{61E720B1-F634-685C-78F9-06A647118961}"/>
              </a:ext>
            </a:extLst>
          </p:cNvPr>
          <p:cNvSpPr txBox="1"/>
          <p:nvPr/>
        </p:nvSpPr>
        <p:spPr>
          <a:xfrm>
            <a:off x="8686124" y="2386650"/>
            <a:ext cx="5985164" cy="307777"/>
          </a:xfrm>
          <a:prstGeom prst="rect">
            <a:avLst/>
          </a:prstGeom>
          <a:noFill/>
        </p:spPr>
        <p:txBody>
          <a:bodyPr wrap="square" rtlCol="0">
            <a:spAutoFit/>
          </a:bodyPr>
          <a:lstStyle/>
          <a:p>
            <a:r>
              <a:rPr lang="en-US" sz="1400" dirty="0">
                <a:solidFill>
                  <a:schemeClr val="bg1">
                    <a:alpha val="50000"/>
                  </a:schemeClr>
                </a:solidFill>
              </a:rPr>
              <a:t>HOW TO USE</a:t>
            </a:r>
          </a:p>
        </p:txBody>
      </p:sp>
      <p:sp>
        <p:nvSpPr>
          <p:cNvPr id="14" name="TextBox 13">
            <a:extLst>
              <a:ext uri="{FF2B5EF4-FFF2-40B4-BE49-F238E27FC236}">
                <a16:creationId xmlns:a16="http://schemas.microsoft.com/office/drawing/2014/main" id="{EBB7B36C-3D26-F8AA-01F6-41F5064CE7D6}"/>
              </a:ext>
            </a:extLst>
          </p:cNvPr>
          <p:cNvSpPr txBox="1"/>
          <p:nvPr/>
        </p:nvSpPr>
        <p:spPr>
          <a:xfrm>
            <a:off x="3277163" y="1745461"/>
            <a:ext cx="5985164" cy="307777"/>
          </a:xfrm>
          <a:prstGeom prst="rect">
            <a:avLst/>
          </a:prstGeom>
          <a:noFill/>
        </p:spPr>
        <p:txBody>
          <a:bodyPr wrap="square" rtlCol="0">
            <a:spAutoFit/>
          </a:bodyPr>
          <a:lstStyle/>
          <a:p>
            <a:r>
              <a:rPr lang="en-US" sz="1400" dirty="0">
                <a:solidFill>
                  <a:schemeClr val="bg1">
                    <a:alpha val="50000"/>
                  </a:schemeClr>
                </a:solidFill>
              </a:rPr>
              <a:t>GET TO KNOW US</a:t>
            </a:r>
          </a:p>
        </p:txBody>
      </p:sp>
      <p:sp>
        <p:nvSpPr>
          <p:cNvPr id="15" name="TextBox 14">
            <a:extLst>
              <a:ext uri="{FF2B5EF4-FFF2-40B4-BE49-F238E27FC236}">
                <a16:creationId xmlns:a16="http://schemas.microsoft.com/office/drawing/2014/main" id="{4A3FA16F-6D46-6337-AD4B-72C85C674255}"/>
              </a:ext>
            </a:extLst>
          </p:cNvPr>
          <p:cNvSpPr txBox="1"/>
          <p:nvPr/>
        </p:nvSpPr>
        <p:spPr>
          <a:xfrm>
            <a:off x="8686124" y="3515249"/>
            <a:ext cx="5985164" cy="307777"/>
          </a:xfrm>
          <a:prstGeom prst="rect">
            <a:avLst/>
          </a:prstGeom>
          <a:noFill/>
        </p:spPr>
        <p:txBody>
          <a:bodyPr wrap="square" rtlCol="0">
            <a:spAutoFit/>
          </a:bodyPr>
          <a:lstStyle/>
          <a:p>
            <a:r>
              <a:rPr lang="en-US" sz="1400" dirty="0">
                <a:solidFill>
                  <a:schemeClr val="bg1">
                    <a:alpha val="50000"/>
                  </a:schemeClr>
                </a:solidFill>
              </a:rPr>
              <a:t>MARKETING</a:t>
            </a:r>
          </a:p>
        </p:txBody>
      </p:sp>
      <p:sp>
        <p:nvSpPr>
          <p:cNvPr id="16" name="TextBox 15">
            <a:extLst>
              <a:ext uri="{FF2B5EF4-FFF2-40B4-BE49-F238E27FC236}">
                <a16:creationId xmlns:a16="http://schemas.microsoft.com/office/drawing/2014/main" id="{27FB5396-8E0F-EFE0-6B9C-EF694C7C2C1B}"/>
              </a:ext>
            </a:extLst>
          </p:cNvPr>
          <p:cNvSpPr txBox="1"/>
          <p:nvPr/>
        </p:nvSpPr>
        <p:spPr>
          <a:xfrm>
            <a:off x="8686124" y="4090532"/>
            <a:ext cx="5985164" cy="307777"/>
          </a:xfrm>
          <a:prstGeom prst="rect">
            <a:avLst/>
          </a:prstGeom>
          <a:noFill/>
        </p:spPr>
        <p:txBody>
          <a:bodyPr wrap="square" rtlCol="0">
            <a:spAutoFit/>
          </a:bodyPr>
          <a:lstStyle/>
          <a:p>
            <a:r>
              <a:rPr lang="en-US" sz="1400" dirty="0">
                <a:solidFill>
                  <a:schemeClr val="bg1">
                    <a:alpha val="50000"/>
                  </a:schemeClr>
                </a:solidFill>
              </a:rPr>
              <a:t>COMMON Q&amp;A</a:t>
            </a:r>
          </a:p>
        </p:txBody>
      </p:sp>
      <p:sp>
        <p:nvSpPr>
          <p:cNvPr id="3" name="Circle: Hollow 2">
            <a:extLst>
              <a:ext uri="{FF2B5EF4-FFF2-40B4-BE49-F238E27FC236}">
                <a16:creationId xmlns:a16="http://schemas.microsoft.com/office/drawing/2014/main" id="{B298D727-0420-582B-A99C-28A1A3A1EFDA}"/>
              </a:ext>
            </a:extLst>
          </p:cNvPr>
          <p:cNvSpPr/>
          <p:nvPr/>
        </p:nvSpPr>
        <p:spPr>
          <a:xfrm>
            <a:off x="4297364" y="-2535467"/>
            <a:ext cx="5161169" cy="5161169"/>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le: Hollow 4">
            <a:extLst>
              <a:ext uri="{FF2B5EF4-FFF2-40B4-BE49-F238E27FC236}">
                <a16:creationId xmlns:a16="http://schemas.microsoft.com/office/drawing/2014/main" id="{A79B3CC8-3C1A-C323-47EB-D8BC7D0F48A5}"/>
              </a:ext>
            </a:extLst>
          </p:cNvPr>
          <p:cNvSpPr/>
          <p:nvPr/>
        </p:nvSpPr>
        <p:spPr>
          <a:xfrm>
            <a:off x="2802703" y="5509531"/>
            <a:ext cx="4075245" cy="4075245"/>
          </a:xfrm>
          <a:prstGeom prst="donut">
            <a:avLst/>
          </a:prstGeom>
          <a:solidFill>
            <a:srgbClr val="1F7F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21727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1799</TotalTime>
  <Words>4107</Words>
  <Application>Microsoft Office PowerPoint</Application>
  <PresentationFormat>Widescreen</PresentationFormat>
  <Paragraphs>336</Paragraphs>
  <Slides>46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220442Roaa osman hassany mousa</dc:creator>
  <cp:lastModifiedBy>Samir Sameh</cp:lastModifiedBy>
  <cp:revision>6</cp:revision>
  <dcterms:created xsi:type="dcterms:W3CDTF">2025-11-16T15:03:42Z</dcterms:created>
  <dcterms:modified xsi:type="dcterms:W3CDTF">2025-11-21T10:07:46Z</dcterms:modified>
</cp:coreProperties>
</file>